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0" r:id="rId1"/>
  </p:sldMasterIdLst>
  <p:sldIdLst>
    <p:sldId id="256" r:id="rId2"/>
    <p:sldId id="259" r:id="rId3"/>
    <p:sldId id="260" r:id="rId4"/>
    <p:sldId id="261" r:id="rId5"/>
    <p:sldId id="264" r:id="rId6"/>
    <p:sldId id="262" r:id="rId7"/>
    <p:sldId id="266" r:id="rId8"/>
    <p:sldId id="268" r:id="rId9"/>
    <p:sldId id="269" r:id="rId10"/>
    <p:sldId id="271" r:id="rId11"/>
    <p:sldId id="272" r:id="rId12"/>
    <p:sldId id="273" r:id="rId13"/>
    <p:sldId id="274" r:id="rId14"/>
    <p:sldId id="276" r:id="rId15"/>
    <p:sldId id="277" r:id="rId16"/>
    <p:sldId id="278" r:id="rId17"/>
    <p:sldId id="270" r:id="rId18"/>
    <p:sldId id="279" r:id="rId19"/>
    <p:sldId id="280" r:id="rId20"/>
    <p:sldId id="281" r:id="rId21"/>
    <p:sldId id="2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47">
          <p15:clr>
            <a:srgbClr val="A4A3A4"/>
          </p15:clr>
        </p15:guide>
        <p15:guide id="4" orient="horz" pos="840">
          <p15:clr>
            <a:srgbClr val="A4A3A4"/>
          </p15:clr>
        </p15:guide>
        <p15:guide id="5" pos="30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DEBDF7-1BF1-49C1-9297-313B58BF82D3}" v="29" dt="2022-08-12T11:18:26.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72"/>
      </p:cViewPr>
      <p:guideLst>
        <p:guide pos="347"/>
        <p:guide orient="horz" pos="840"/>
        <p:guide pos="30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shpande, Abhijit (TSS)" userId="c2d88eb7-28a6-4e67-ab05-9cd6a31a82d0" providerId="ADAL" clId="{4CDEBDF7-1BF1-49C1-9297-313B58BF82D3}"/>
    <pc:docChg chg="undo redo custSel mod addSld delSld modSld sldOrd">
      <pc:chgData name="Deshpande, Abhijit (TSS)" userId="c2d88eb7-28a6-4e67-ab05-9cd6a31a82d0" providerId="ADAL" clId="{4CDEBDF7-1BF1-49C1-9297-313B58BF82D3}" dt="2022-08-16T13:20:30.005" v="2222"/>
      <pc:docMkLst>
        <pc:docMk/>
      </pc:docMkLst>
      <pc:sldChg chg="modSp mod">
        <pc:chgData name="Deshpande, Abhijit (TSS)" userId="c2d88eb7-28a6-4e67-ab05-9cd6a31a82d0" providerId="ADAL" clId="{4CDEBDF7-1BF1-49C1-9297-313B58BF82D3}" dt="2022-08-16T12:55:59.918" v="1815" actId="14100"/>
        <pc:sldMkLst>
          <pc:docMk/>
          <pc:sldMk cId="2859918097" sldId="256"/>
        </pc:sldMkLst>
        <pc:spChg chg="mod">
          <ac:chgData name="Deshpande, Abhijit (TSS)" userId="c2d88eb7-28a6-4e67-ab05-9cd6a31a82d0" providerId="ADAL" clId="{4CDEBDF7-1BF1-49C1-9297-313B58BF82D3}" dt="2022-08-16T12:55:59.918" v="1815" actId="14100"/>
          <ac:spMkLst>
            <pc:docMk/>
            <pc:sldMk cId="2859918097" sldId="256"/>
            <ac:spMk id="2" creationId="{B3EE54FD-6958-489E-A1A3-7A5281B86EE5}"/>
          </ac:spMkLst>
        </pc:spChg>
      </pc:sldChg>
      <pc:sldChg chg="modSp mod">
        <pc:chgData name="Deshpande, Abhijit (TSS)" userId="c2d88eb7-28a6-4e67-ab05-9cd6a31a82d0" providerId="ADAL" clId="{4CDEBDF7-1BF1-49C1-9297-313B58BF82D3}" dt="2022-08-16T13:20:30.005" v="2222"/>
        <pc:sldMkLst>
          <pc:docMk/>
          <pc:sldMk cId="1778520503" sldId="259"/>
        </pc:sldMkLst>
        <pc:spChg chg="mod">
          <ac:chgData name="Deshpande, Abhijit (TSS)" userId="c2d88eb7-28a6-4e67-ab05-9cd6a31a82d0" providerId="ADAL" clId="{4CDEBDF7-1BF1-49C1-9297-313B58BF82D3}" dt="2022-08-10T08:00:33.253" v="194" actId="207"/>
          <ac:spMkLst>
            <pc:docMk/>
            <pc:sldMk cId="1778520503" sldId="259"/>
            <ac:spMk id="4" creationId="{D223B6ED-613E-43AA-BEEB-6A70146E80A5}"/>
          </ac:spMkLst>
        </pc:spChg>
        <pc:spChg chg="mod">
          <ac:chgData name="Deshpande, Abhijit (TSS)" userId="c2d88eb7-28a6-4e67-ab05-9cd6a31a82d0" providerId="ADAL" clId="{4CDEBDF7-1BF1-49C1-9297-313B58BF82D3}" dt="2022-08-16T13:20:30.005" v="2222"/>
          <ac:spMkLst>
            <pc:docMk/>
            <pc:sldMk cId="1778520503" sldId="259"/>
            <ac:spMk id="5" creationId="{72F17F64-8193-4421-8B08-0BFBE5ECCB41}"/>
          </ac:spMkLst>
        </pc:spChg>
      </pc:sldChg>
      <pc:sldChg chg="addSp delSp modSp new mod ord modClrScheme chgLayout">
        <pc:chgData name="Deshpande, Abhijit (TSS)" userId="c2d88eb7-28a6-4e67-ab05-9cd6a31a82d0" providerId="ADAL" clId="{4CDEBDF7-1BF1-49C1-9297-313B58BF82D3}" dt="2022-08-10T08:00:28.002" v="193" actId="207"/>
        <pc:sldMkLst>
          <pc:docMk/>
          <pc:sldMk cId="2767658332" sldId="260"/>
        </pc:sldMkLst>
        <pc:spChg chg="mod ord">
          <ac:chgData name="Deshpande, Abhijit (TSS)" userId="c2d88eb7-28a6-4e67-ab05-9cd6a31a82d0" providerId="ADAL" clId="{4CDEBDF7-1BF1-49C1-9297-313B58BF82D3}" dt="2022-08-10T07:58:51.453" v="186" actId="26606"/>
          <ac:spMkLst>
            <pc:docMk/>
            <pc:sldMk cId="2767658332" sldId="260"/>
            <ac:spMk id="2" creationId="{B4875F2D-4E66-4F49-877D-52C54FEF9D78}"/>
          </ac:spMkLst>
        </pc:spChg>
        <pc:spChg chg="mod ord">
          <ac:chgData name="Deshpande, Abhijit (TSS)" userId="c2d88eb7-28a6-4e67-ab05-9cd6a31a82d0" providerId="ADAL" clId="{4CDEBDF7-1BF1-49C1-9297-313B58BF82D3}" dt="2022-08-10T07:58:51.453" v="186" actId="26606"/>
          <ac:spMkLst>
            <pc:docMk/>
            <pc:sldMk cId="2767658332" sldId="260"/>
            <ac:spMk id="3" creationId="{86E3B210-923A-408C-907B-3603D754147E}"/>
          </ac:spMkLst>
        </pc:spChg>
        <pc:spChg chg="mod">
          <ac:chgData name="Deshpande, Abhijit (TSS)" userId="c2d88eb7-28a6-4e67-ab05-9cd6a31a82d0" providerId="ADAL" clId="{4CDEBDF7-1BF1-49C1-9297-313B58BF82D3}" dt="2022-08-10T08:00:28.002" v="193" actId="207"/>
          <ac:spMkLst>
            <pc:docMk/>
            <pc:sldMk cId="2767658332" sldId="260"/>
            <ac:spMk id="4" creationId="{D6980EE4-1DFD-4706-A89F-AED5AB19FA6F}"/>
          </ac:spMkLst>
        </pc:spChg>
        <pc:spChg chg="del mod">
          <ac:chgData name="Deshpande, Abhijit (TSS)" userId="c2d88eb7-28a6-4e67-ab05-9cd6a31a82d0" providerId="ADAL" clId="{4CDEBDF7-1BF1-49C1-9297-313B58BF82D3}" dt="2022-08-10T07:58:51.453" v="186" actId="26606"/>
          <ac:spMkLst>
            <pc:docMk/>
            <pc:sldMk cId="2767658332" sldId="260"/>
            <ac:spMk id="5" creationId="{449672DE-3513-427D-987D-6E503B6875B9}"/>
          </ac:spMkLst>
        </pc:spChg>
        <pc:spChg chg="add del mod">
          <ac:chgData name="Deshpande, Abhijit (TSS)" userId="c2d88eb7-28a6-4e67-ab05-9cd6a31a82d0" providerId="ADAL" clId="{4CDEBDF7-1BF1-49C1-9297-313B58BF82D3}" dt="2022-08-10T07:59:00.728" v="188" actId="478"/>
          <ac:spMkLst>
            <pc:docMk/>
            <pc:sldMk cId="2767658332" sldId="260"/>
            <ac:spMk id="11" creationId="{4701858E-38FB-00C0-597F-205EB8549832}"/>
          </ac:spMkLst>
        </pc:spChg>
        <pc:graphicFrameChg chg="add">
          <ac:chgData name="Deshpande, Abhijit (TSS)" userId="c2d88eb7-28a6-4e67-ab05-9cd6a31a82d0" providerId="ADAL" clId="{4CDEBDF7-1BF1-49C1-9297-313B58BF82D3}" dt="2022-08-10T07:58:51.453" v="186" actId="26606"/>
          <ac:graphicFrameMkLst>
            <pc:docMk/>
            <pc:sldMk cId="2767658332" sldId="260"/>
            <ac:graphicFrameMk id="8" creationId="{D5DB867C-6D30-71DC-8FE6-4B63BCC42A84}"/>
          </ac:graphicFrameMkLst>
        </pc:graphicFrameChg>
        <pc:picChg chg="add del mod">
          <ac:chgData name="Deshpande, Abhijit (TSS)" userId="c2d88eb7-28a6-4e67-ab05-9cd6a31a82d0" providerId="ADAL" clId="{4CDEBDF7-1BF1-49C1-9297-313B58BF82D3}" dt="2022-08-10T07:55:46.031" v="174"/>
          <ac:picMkLst>
            <pc:docMk/>
            <pc:sldMk cId="2767658332" sldId="260"/>
            <ac:picMk id="6" creationId="{B4AF25DE-FF16-4705-A817-0D32A8BD60D4}"/>
          </ac:picMkLst>
        </pc:picChg>
        <pc:picChg chg="add del mod">
          <ac:chgData name="Deshpande, Abhijit (TSS)" userId="c2d88eb7-28a6-4e67-ab05-9cd6a31a82d0" providerId="ADAL" clId="{4CDEBDF7-1BF1-49C1-9297-313B58BF82D3}" dt="2022-08-10T07:55:45.263" v="173"/>
          <ac:picMkLst>
            <pc:docMk/>
            <pc:sldMk cId="2767658332" sldId="260"/>
            <ac:picMk id="7" creationId="{C9BE692C-9DD1-4D47-A58D-D4B76D68DF7B}"/>
          </ac:picMkLst>
        </pc:picChg>
        <pc:picChg chg="add del">
          <ac:chgData name="Deshpande, Abhijit (TSS)" userId="c2d88eb7-28a6-4e67-ab05-9cd6a31a82d0" providerId="ADAL" clId="{4CDEBDF7-1BF1-49C1-9297-313B58BF82D3}" dt="2022-08-10T07:59:00.728" v="188" actId="478"/>
          <ac:picMkLst>
            <pc:docMk/>
            <pc:sldMk cId="2767658332" sldId="260"/>
            <ac:picMk id="1026" creationId="{6063035B-0B3D-4E1F-88CA-357B553977A0}"/>
          </ac:picMkLst>
        </pc:picChg>
        <pc:picChg chg="add mod">
          <ac:chgData name="Deshpande, Abhijit (TSS)" userId="c2d88eb7-28a6-4e67-ab05-9cd6a31a82d0" providerId="ADAL" clId="{4CDEBDF7-1BF1-49C1-9297-313B58BF82D3}" dt="2022-08-10T07:59:11.916" v="192" actId="14100"/>
          <ac:picMkLst>
            <pc:docMk/>
            <pc:sldMk cId="2767658332" sldId="260"/>
            <ac:picMk id="1028" creationId="{E218DF87-CD94-4052-9742-29C0DFFDFC7C}"/>
          </ac:picMkLst>
        </pc:picChg>
      </pc:sldChg>
      <pc:sldChg chg="addSp delSp modSp add mod modClrScheme chgLayout">
        <pc:chgData name="Deshpande, Abhijit (TSS)" userId="c2d88eb7-28a6-4e67-ab05-9cd6a31a82d0" providerId="ADAL" clId="{4CDEBDF7-1BF1-49C1-9297-313B58BF82D3}" dt="2022-08-10T08:58:11.295" v="684" actId="1076"/>
        <pc:sldMkLst>
          <pc:docMk/>
          <pc:sldMk cId="3629445560" sldId="261"/>
        </pc:sldMkLst>
        <pc:spChg chg="mod ord">
          <ac:chgData name="Deshpande, Abhijit (TSS)" userId="c2d88eb7-28a6-4e67-ab05-9cd6a31a82d0" providerId="ADAL" clId="{4CDEBDF7-1BF1-49C1-9297-313B58BF82D3}" dt="2022-08-10T08:51:28.389" v="668" actId="26606"/>
          <ac:spMkLst>
            <pc:docMk/>
            <pc:sldMk cId="3629445560" sldId="261"/>
            <ac:spMk id="2" creationId="{B4875F2D-4E66-4F49-877D-52C54FEF9D78}"/>
          </ac:spMkLst>
        </pc:spChg>
        <pc:spChg chg="mod">
          <ac:chgData name="Deshpande, Abhijit (TSS)" userId="c2d88eb7-28a6-4e67-ab05-9cd6a31a82d0" providerId="ADAL" clId="{4CDEBDF7-1BF1-49C1-9297-313B58BF82D3}" dt="2022-08-10T08:51:28.389" v="668" actId="26606"/>
          <ac:spMkLst>
            <pc:docMk/>
            <pc:sldMk cId="3629445560" sldId="261"/>
            <ac:spMk id="3" creationId="{86E3B210-923A-408C-907B-3603D754147E}"/>
          </ac:spMkLst>
        </pc:spChg>
        <pc:spChg chg="mod">
          <ac:chgData name="Deshpande, Abhijit (TSS)" userId="c2d88eb7-28a6-4e67-ab05-9cd6a31a82d0" providerId="ADAL" clId="{4CDEBDF7-1BF1-49C1-9297-313B58BF82D3}" dt="2022-08-10T08:51:45.406" v="677" actId="20577"/>
          <ac:spMkLst>
            <pc:docMk/>
            <pc:sldMk cId="3629445560" sldId="261"/>
            <ac:spMk id="4" creationId="{D6980EE4-1DFD-4706-A89F-AED5AB19FA6F}"/>
          </ac:spMkLst>
        </pc:spChg>
        <pc:spChg chg="add mod">
          <ac:chgData name="Deshpande, Abhijit (TSS)" userId="c2d88eb7-28a6-4e67-ab05-9cd6a31a82d0" providerId="ADAL" clId="{4CDEBDF7-1BF1-49C1-9297-313B58BF82D3}" dt="2022-08-10T08:58:11.295" v="684" actId="1076"/>
          <ac:spMkLst>
            <pc:docMk/>
            <pc:sldMk cId="3629445560" sldId="261"/>
            <ac:spMk id="9" creationId="{36FFC228-A3C9-4CB7-B56C-93666EB2F084}"/>
          </ac:spMkLst>
        </pc:spChg>
        <pc:graphicFrameChg chg="del">
          <ac:chgData name="Deshpande, Abhijit (TSS)" userId="c2d88eb7-28a6-4e67-ab05-9cd6a31a82d0" providerId="ADAL" clId="{4CDEBDF7-1BF1-49C1-9297-313B58BF82D3}" dt="2022-08-10T08:01:27.438" v="227" actId="478"/>
          <ac:graphicFrameMkLst>
            <pc:docMk/>
            <pc:sldMk cId="3629445560" sldId="261"/>
            <ac:graphicFrameMk id="8" creationId="{D5DB867C-6D30-71DC-8FE6-4B63BCC42A84}"/>
          </ac:graphicFrameMkLst>
        </pc:graphicFrameChg>
        <pc:picChg chg="del">
          <ac:chgData name="Deshpande, Abhijit (TSS)" userId="c2d88eb7-28a6-4e67-ab05-9cd6a31a82d0" providerId="ADAL" clId="{4CDEBDF7-1BF1-49C1-9297-313B58BF82D3}" dt="2022-08-10T08:00:45.264" v="196" actId="478"/>
          <ac:picMkLst>
            <pc:docMk/>
            <pc:sldMk cId="3629445560" sldId="261"/>
            <ac:picMk id="1028" creationId="{E218DF87-CD94-4052-9742-29C0DFFDFC7C}"/>
          </ac:picMkLst>
        </pc:picChg>
      </pc:sldChg>
      <pc:sldChg chg="new del">
        <pc:chgData name="Deshpande, Abhijit (TSS)" userId="c2d88eb7-28a6-4e67-ab05-9cd6a31a82d0" providerId="ADAL" clId="{4CDEBDF7-1BF1-49C1-9297-313B58BF82D3}" dt="2022-08-10T08:26:51.642" v="320" actId="47"/>
        <pc:sldMkLst>
          <pc:docMk/>
          <pc:sldMk cId="512067638" sldId="262"/>
        </pc:sldMkLst>
      </pc:sldChg>
      <pc:sldChg chg="addSp delSp modSp new mod ord">
        <pc:chgData name="Deshpande, Abhijit (TSS)" userId="c2d88eb7-28a6-4e67-ab05-9cd6a31a82d0" providerId="ADAL" clId="{4CDEBDF7-1BF1-49C1-9297-313B58BF82D3}" dt="2022-08-10T08:27:28.376" v="327"/>
        <pc:sldMkLst>
          <pc:docMk/>
          <pc:sldMk cId="2435528858" sldId="262"/>
        </pc:sldMkLst>
        <pc:spChg chg="del">
          <ac:chgData name="Deshpande, Abhijit (TSS)" userId="c2d88eb7-28a6-4e67-ab05-9cd6a31a82d0" providerId="ADAL" clId="{4CDEBDF7-1BF1-49C1-9297-313B58BF82D3}" dt="2022-08-10T08:27:08.232" v="322" actId="478"/>
          <ac:spMkLst>
            <pc:docMk/>
            <pc:sldMk cId="2435528858" sldId="262"/>
            <ac:spMk id="4" creationId="{54C59AF1-4AD0-4F71-ACFD-EE9B37FB8E77}"/>
          </ac:spMkLst>
        </pc:spChg>
        <pc:graphicFrameChg chg="add mod modGraphic">
          <ac:chgData name="Deshpande, Abhijit (TSS)" userId="c2d88eb7-28a6-4e67-ab05-9cd6a31a82d0" providerId="ADAL" clId="{4CDEBDF7-1BF1-49C1-9297-313B58BF82D3}" dt="2022-08-10T08:27:19.222" v="325" actId="14100"/>
          <ac:graphicFrameMkLst>
            <pc:docMk/>
            <pc:sldMk cId="2435528858" sldId="262"/>
            <ac:graphicFrameMk id="5" creationId="{086D26D6-EB25-4AA3-9937-94F0B8D04E6E}"/>
          </ac:graphicFrameMkLst>
        </pc:graphicFrameChg>
      </pc:sldChg>
      <pc:sldChg chg="new del">
        <pc:chgData name="Deshpande, Abhijit (TSS)" userId="c2d88eb7-28a6-4e67-ab05-9cd6a31a82d0" providerId="ADAL" clId="{4CDEBDF7-1BF1-49C1-9297-313B58BF82D3}" dt="2022-08-10T08:38:56.379" v="331" actId="47"/>
        <pc:sldMkLst>
          <pc:docMk/>
          <pc:sldMk cId="1117896267" sldId="263"/>
        </pc:sldMkLst>
      </pc:sldChg>
      <pc:sldChg chg="delSp add setBg delDesignElem">
        <pc:chgData name="Deshpande, Abhijit (TSS)" userId="c2d88eb7-28a6-4e67-ab05-9cd6a31a82d0" providerId="ADAL" clId="{4CDEBDF7-1BF1-49C1-9297-313B58BF82D3}" dt="2022-08-10T08:38:44.235" v="330"/>
        <pc:sldMkLst>
          <pc:docMk/>
          <pc:sldMk cId="134328508" sldId="264"/>
        </pc:sldMkLst>
        <pc:spChg chg="del">
          <ac:chgData name="Deshpande, Abhijit (TSS)" userId="c2d88eb7-28a6-4e67-ab05-9cd6a31a82d0" providerId="ADAL" clId="{4CDEBDF7-1BF1-49C1-9297-313B58BF82D3}" dt="2022-08-10T08:38:44.235" v="330"/>
          <ac:spMkLst>
            <pc:docMk/>
            <pc:sldMk cId="134328508" sldId="264"/>
            <ac:spMk id="2054" creationId="{9C6777B5-64F4-4200-B099-34168B69FE53}"/>
          </ac:spMkLst>
        </pc:spChg>
        <pc:grpChg chg="del">
          <ac:chgData name="Deshpande, Abhijit (TSS)" userId="c2d88eb7-28a6-4e67-ab05-9cd6a31a82d0" providerId="ADAL" clId="{4CDEBDF7-1BF1-49C1-9297-313B58BF82D3}" dt="2022-08-10T08:38:44.235" v="330"/>
          <ac:grpSpMkLst>
            <pc:docMk/>
            <pc:sldMk cId="134328508" sldId="264"/>
            <ac:grpSpMk id="2055" creationId="{4252769E-B9F0-4068-A645-5BBEF16E9C28}"/>
          </ac:grpSpMkLst>
        </pc:grpChg>
      </pc:sldChg>
      <pc:sldChg chg="addSp new del">
        <pc:chgData name="Deshpande, Abhijit (TSS)" userId="c2d88eb7-28a6-4e67-ab05-9cd6a31a82d0" providerId="ADAL" clId="{4CDEBDF7-1BF1-49C1-9297-313B58BF82D3}" dt="2022-08-10T08:42:25.033" v="334" actId="47"/>
        <pc:sldMkLst>
          <pc:docMk/>
          <pc:sldMk cId="229768796" sldId="265"/>
        </pc:sldMkLst>
        <pc:picChg chg="add">
          <ac:chgData name="Deshpande, Abhijit (TSS)" userId="c2d88eb7-28a6-4e67-ab05-9cd6a31a82d0" providerId="ADAL" clId="{4CDEBDF7-1BF1-49C1-9297-313B58BF82D3}" dt="2022-08-10T08:42:07.794" v="333"/>
          <ac:picMkLst>
            <pc:docMk/>
            <pc:sldMk cId="229768796" sldId="265"/>
            <ac:picMk id="5" creationId="{08B79BCE-3D96-4E71-829C-A17D75D896C0}"/>
          </ac:picMkLst>
        </pc:picChg>
      </pc:sldChg>
      <pc:sldChg chg="new del">
        <pc:chgData name="Deshpande, Abhijit (TSS)" userId="c2d88eb7-28a6-4e67-ab05-9cd6a31a82d0" providerId="ADAL" clId="{4CDEBDF7-1BF1-49C1-9297-313B58BF82D3}" dt="2022-08-10T08:44:25.573" v="337" actId="47"/>
        <pc:sldMkLst>
          <pc:docMk/>
          <pc:sldMk cId="1823492316" sldId="265"/>
        </pc:sldMkLst>
      </pc:sldChg>
      <pc:sldChg chg="modSp new mod modClrScheme chgLayout">
        <pc:chgData name="Deshpande, Abhijit (TSS)" userId="c2d88eb7-28a6-4e67-ab05-9cd6a31a82d0" providerId="ADAL" clId="{4CDEBDF7-1BF1-49C1-9297-313B58BF82D3}" dt="2022-08-10T08:51:08.839" v="666" actId="403"/>
        <pc:sldMkLst>
          <pc:docMk/>
          <pc:sldMk cId="2597761496" sldId="266"/>
        </pc:sldMkLst>
        <pc:spChg chg="mod ord">
          <ac:chgData name="Deshpande, Abhijit (TSS)" userId="c2d88eb7-28a6-4e67-ab05-9cd6a31a82d0" providerId="ADAL" clId="{4CDEBDF7-1BF1-49C1-9297-313B58BF82D3}" dt="2022-08-10T08:50:47.159" v="653" actId="26606"/>
          <ac:spMkLst>
            <pc:docMk/>
            <pc:sldMk cId="2597761496" sldId="266"/>
            <ac:spMk id="2" creationId="{66A2FA73-D706-445D-944E-C6213437BB72}"/>
          </ac:spMkLst>
        </pc:spChg>
        <pc:spChg chg="mod ord">
          <ac:chgData name="Deshpande, Abhijit (TSS)" userId="c2d88eb7-28a6-4e67-ab05-9cd6a31a82d0" providerId="ADAL" clId="{4CDEBDF7-1BF1-49C1-9297-313B58BF82D3}" dt="2022-08-10T08:50:47.159" v="653" actId="26606"/>
          <ac:spMkLst>
            <pc:docMk/>
            <pc:sldMk cId="2597761496" sldId="266"/>
            <ac:spMk id="3" creationId="{0E4EA2DF-18D6-4410-910F-D313C8F19B4F}"/>
          </ac:spMkLst>
        </pc:spChg>
        <pc:spChg chg="mod">
          <ac:chgData name="Deshpande, Abhijit (TSS)" userId="c2d88eb7-28a6-4e67-ab05-9cd6a31a82d0" providerId="ADAL" clId="{4CDEBDF7-1BF1-49C1-9297-313B58BF82D3}" dt="2022-08-10T08:50:53.030" v="660" actId="20577"/>
          <ac:spMkLst>
            <pc:docMk/>
            <pc:sldMk cId="2597761496" sldId="266"/>
            <ac:spMk id="4" creationId="{ED8DAFB9-4DB4-4AA7-B607-E069BAE4C7CF}"/>
          </ac:spMkLst>
        </pc:spChg>
        <pc:spChg chg="mod">
          <ac:chgData name="Deshpande, Abhijit (TSS)" userId="c2d88eb7-28a6-4e67-ab05-9cd6a31a82d0" providerId="ADAL" clId="{4CDEBDF7-1BF1-49C1-9297-313B58BF82D3}" dt="2022-08-10T08:51:08.839" v="666" actId="403"/>
          <ac:spMkLst>
            <pc:docMk/>
            <pc:sldMk cId="2597761496" sldId="266"/>
            <ac:spMk id="5" creationId="{8D2D1151-17D5-48C6-988E-C05CE54C3021}"/>
          </ac:spMkLst>
        </pc:spChg>
      </pc:sldChg>
      <pc:sldChg chg="modSp new del mod">
        <pc:chgData name="Deshpande, Abhijit (TSS)" userId="c2d88eb7-28a6-4e67-ab05-9cd6a31a82d0" providerId="ADAL" clId="{4CDEBDF7-1BF1-49C1-9297-313B58BF82D3}" dt="2022-08-10T08:48:52.568" v="595" actId="47"/>
        <pc:sldMkLst>
          <pc:docMk/>
          <pc:sldMk cId="1834279008" sldId="267"/>
        </pc:sldMkLst>
        <pc:spChg chg="mod">
          <ac:chgData name="Deshpande, Abhijit (TSS)" userId="c2d88eb7-28a6-4e67-ab05-9cd6a31a82d0" providerId="ADAL" clId="{4CDEBDF7-1BF1-49C1-9297-313B58BF82D3}" dt="2022-08-10T08:47:40.665" v="561" actId="207"/>
          <ac:spMkLst>
            <pc:docMk/>
            <pc:sldMk cId="1834279008" sldId="267"/>
            <ac:spMk id="4" creationId="{3F1D4EA4-4B01-4A55-A51F-965DCC8EC59E}"/>
          </ac:spMkLst>
        </pc:spChg>
      </pc:sldChg>
      <pc:sldChg chg="modSp new mod modClrScheme chgLayout">
        <pc:chgData name="Deshpande, Abhijit (TSS)" userId="c2d88eb7-28a6-4e67-ab05-9cd6a31a82d0" providerId="ADAL" clId="{4CDEBDF7-1BF1-49C1-9297-313B58BF82D3}" dt="2022-08-10T08:51:20.166" v="667" actId="2711"/>
        <pc:sldMkLst>
          <pc:docMk/>
          <pc:sldMk cId="1204503514" sldId="268"/>
        </pc:sldMkLst>
        <pc:spChg chg="mod ord">
          <ac:chgData name="Deshpande, Abhijit (TSS)" userId="c2d88eb7-28a6-4e67-ab05-9cd6a31a82d0" providerId="ADAL" clId="{4CDEBDF7-1BF1-49C1-9297-313B58BF82D3}" dt="2022-08-10T08:50:06.032" v="645" actId="26606"/>
          <ac:spMkLst>
            <pc:docMk/>
            <pc:sldMk cId="1204503514" sldId="268"/>
            <ac:spMk id="2" creationId="{FDAC8485-A761-4443-A125-A5F24F886453}"/>
          </ac:spMkLst>
        </pc:spChg>
        <pc:spChg chg="mod ord">
          <ac:chgData name="Deshpande, Abhijit (TSS)" userId="c2d88eb7-28a6-4e67-ab05-9cd6a31a82d0" providerId="ADAL" clId="{4CDEBDF7-1BF1-49C1-9297-313B58BF82D3}" dt="2022-08-10T08:50:06.032" v="645" actId="26606"/>
          <ac:spMkLst>
            <pc:docMk/>
            <pc:sldMk cId="1204503514" sldId="268"/>
            <ac:spMk id="3" creationId="{78A7E373-5FB5-4734-9161-94798827E62A}"/>
          </ac:spMkLst>
        </pc:spChg>
        <pc:spChg chg="mod">
          <ac:chgData name="Deshpande, Abhijit (TSS)" userId="c2d88eb7-28a6-4e67-ab05-9cd6a31a82d0" providerId="ADAL" clId="{4CDEBDF7-1BF1-49C1-9297-313B58BF82D3}" dt="2022-08-10T08:50:26.535" v="650" actId="20577"/>
          <ac:spMkLst>
            <pc:docMk/>
            <pc:sldMk cId="1204503514" sldId="268"/>
            <ac:spMk id="4" creationId="{34AA7B0A-24CF-4F4F-A238-4F87355FF929}"/>
          </ac:spMkLst>
        </pc:spChg>
        <pc:spChg chg="mod">
          <ac:chgData name="Deshpande, Abhijit (TSS)" userId="c2d88eb7-28a6-4e67-ab05-9cd6a31a82d0" providerId="ADAL" clId="{4CDEBDF7-1BF1-49C1-9297-313B58BF82D3}" dt="2022-08-10T08:51:20.166" v="667" actId="2711"/>
          <ac:spMkLst>
            <pc:docMk/>
            <pc:sldMk cId="1204503514" sldId="268"/>
            <ac:spMk id="5" creationId="{730E4FF2-AA51-4229-9952-B97143A7156E}"/>
          </ac:spMkLst>
        </pc:spChg>
      </pc:sldChg>
      <pc:sldChg chg="modSp add mod modClrScheme chgLayout">
        <pc:chgData name="Deshpande, Abhijit (TSS)" userId="c2d88eb7-28a6-4e67-ab05-9cd6a31a82d0" providerId="ADAL" clId="{4CDEBDF7-1BF1-49C1-9297-313B58BF82D3}" dt="2022-08-10T08:52:50.161" v="678" actId="14100"/>
        <pc:sldMkLst>
          <pc:docMk/>
          <pc:sldMk cId="3481374078" sldId="269"/>
        </pc:sldMkLst>
        <pc:spChg chg="mod ord">
          <ac:chgData name="Deshpande, Abhijit (TSS)" userId="c2d88eb7-28a6-4e67-ab05-9cd6a31a82d0" providerId="ADAL" clId="{4CDEBDF7-1BF1-49C1-9297-313B58BF82D3}" dt="2022-08-10T08:49:52.460" v="641" actId="26606"/>
          <ac:spMkLst>
            <pc:docMk/>
            <pc:sldMk cId="3481374078" sldId="269"/>
            <ac:spMk id="2" creationId="{FDAC8485-A761-4443-A125-A5F24F886453}"/>
          </ac:spMkLst>
        </pc:spChg>
        <pc:spChg chg="mod ord">
          <ac:chgData name="Deshpande, Abhijit (TSS)" userId="c2d88eb7-28a6-4e67-ab05-9cd6a31a82d0" providerId="ADAL" clId="{4CDEBDF7-1BF1-49C1-9297-313B58BF82D3}" dt="2022-08-10T08:49:52.460" v="641" actId="26606"/>
          <ac:spMkLst>
            <pc:docMk/>
            <pc:sldMk cId="3481374078" sldId="269"/>
            <ac:spMk id="3" creationId="{78A7E373-5FB5-4734-9161-94798827E62A}"/>
          </ac:spMkLst>
        </pc:spChg>
        <pc:spChg chg="mod">
          <ac:chgData name="Deshpande, Abhijit (TSS)" userId="c2d88eb7-28a6-4e67-ab05-9cd6a31a82d0" providerId="ADAL" clId="{4CDEBDF7-1BF1-49C1-9297-313B58BF82D3}" dt="2022-08-10T08:52:50.161" v="678" actId="14100"/>
          <ac:spMkLst>
            <pc:docMk/>
            <pc:sldMk cId="3481374078" sldId="269"/>
            <ac:spMk id="4" creationId="{34AA7B0A-24CF-4F4F-A238-4F87355FF929}"/>
          </ac:spMkLst>
        </pc:spChg>
        <pc:spChg chg="mod">
          <ac:chgData name="Deshpande, Abhijit (TSS)" userId="c2d88eb7-28a6-4e67-ab05-9cd6a31a82d0" providerId="ADAL" clId="{4CDEBDF7-1BF1-49C1-9297-313B58BF82D3}" dt="2022-08-10T08:49:52.460" v="641" actId="26606"/>
          <ac:spMkLst>
            <pc:docMk/>
            <pc:sldMk cId="3481374078" sldId="269"/>
            <ac:spMk id="5" creationId="{730E4FF2-AA51-4229-9952-B97143A7156E}"/>
          </ac:spMkLst>
        </pc:spChg>
      </pc:sldChg>
      <pc:sldChg chg="modSp new mod ord">
        <pc:chgData name="Deshpande, Abhijit (TSS)" userId="c2d88eb7-28a6-4e67-ab05-9cd6a31a82d0" providerId="ADAL" clId="{4CDEBDF7-1BF1-49C1-9297-313B58BF82D3}" dt="2022-08-16T13:19:41.610" v="2215"/>
        <pc:sldMkLst>
          <pc:docMk/>
          <pc:sldMk cId="2411780667" sldId="270"/>
        </pc:sldMkLst>
        <pc:spChg chg="mod">
          <ac:chgData name="Deshpande, Abhijit (TSS)" userId="c2d88eb7-28a6-4e67-ab05-9cd6a31a82d0" providerId="ADAL" clId="{4CDEBDF7-1BF1-49C1-9297-313B58BF82D3}" dt="2022-08-12T07:22:49.233" v="943" actId="20577"/>
          <ac:spMkLst>
            <pc:docMk/>
            <pc:sldMk cId="2411780667" sldId="270"/>
            <ac:spMk id="4" creationId="{5803C083-5568-4C2D-AE2A-8B73CFD8F3CE}"/>
          </ac:spMkLst>
        </pc:spChg>
      </pc:sldChg>
      <pc:sldChg chg="addSp delSp modSp new mod ord modClrScheme chgLayout">
        <pc:chgData name="Deshpande, Abhijit (TSS)" userId="c2d88eb7-28a6-4e67-ab05-9cd6a31a82d0" providerId="ADAL" clId="{4CDEBDF7-1BF1-49C1-9297-313B58BF82D3}" dt="2022-08-10T09:52:59.618" v="873" actId="26606"/>
        <pc:sldMkLst>
          <pc:docMk/>
          <pc:sldMk cId="1687007049" sldId="271"/>
        </pc:sldMkLst>
        <pc:spChg chg="del">
          <ac:chgData name="Deshpande, Abhijit (TSS)" userId="c2d88eb7-28a6-4e67-ab05-9cd6a31a82d0" providerId="ADAL" clId="{4CDEBDF7-1BF1-49C1-9297-313B58BF82D3}" dt="2022-08-10T09:43:43.811" v="871" actId="26606"/>
          <ac:spMkLst>
            <pc:docMk/>
            <pc:sldMk cId="1687007049" sldId="271"/>
            <ac:spMk id="2" creationId="{66DC7FA3-5F83-465B-9686-5C43AAED84CD}"/>
          </ac:spMkLst>
        </pc:spChg>
        <pc:spChg chg="mod ord modVis">
          <ac:chgData name="Deshpande, Abhijit (TSS)" userId="c2d88eb7-28a6-4e67-ab05-9cd6a31a82d0" providerId="ADAL" clId="{4CDEBDF7-1BF1-49C1-9297-313B58BF82D3}" dt="2022-08-10T09:43:43.811" v="871" actId="26606"/>
          <ac:spMkLst>
            <pc:docMk/>
            <pc:sldMk cId="1687007049" sldId="271"/>
            <ac:spMk id="3" creationId="{15BD6B79-46CA-4DA7-BBCD-EE565727A543}"/>
          </ac:spMkLst>
        </pc:spChg>
        <pc:picChg chg="add mod">
          <ac:chgData name="Deshpande, Abhijit (TSS)" userId="c2d88eb7-28a6-4e67-ab05-9cd6a31a82d0" providerId="ADAL" clId="{4CDEBDF7-1BF1-49C1-9297-313B58BF82D3}" dt="2022-08-10T09:52:59.618" v="873" actId="26606"/>
          <ac:picMkLst>
            <pc:docMk/>
            <pc:sldMk cId="1687007049" sldId="271"/>
            <ac:picMk id="5" creationId="{51EF0556-ED41-4D6D-95FC-A439AE40D424}"/>
          </ac:picMkLst>
        </pc:picChg>
      </pc:sldChg>
      <pc:sldChg chg="addSp delSp modSp new mod modClrScheme chgLayout">
        <pc:chgData name="Deshpande, Abhijit (TSS)" userId="c2d88eb7-28a6-4e67-ab05-9cd6a31a82d0" providerId="ADAL" clId="{4CDEBDF7-1BF1-49C1-9297-313B58BF82D3}" dt="2022-08-10T09:43:52.714" v="872" actId="26606"/>
        <pc:sldMkLst>
          <pc:docMk/>
          <pc:sldMk cId="1522556164" sldId="272"/>
        </pc:sldMkLst>
        <pc:spChg chg="del">
          <ac:chgData name="Deshpande, Abhijit (TSS)" userId="c2d88eb7-28a6-4e67-ab05-9cd6a31a82d0" providerId="ADAL" clId="{4CDEBDF7-1BF1-49C1-9297-313B58BF82D3}" dt="2022-08-10T09:43:52.714" v="872" actId="26606"/>
          <ac:spMkLst>
            <pc:docMk/>
            <pc:sldMk cId="1522556164" sldId="272"/>
            <ac:spMk id="2" creationId="{A787A2B5-84C6-44DD-9E3A-E1C95A6BF571}"/>
          </ac:spMkLst>
        </pc:spChg>
        <pc:spChg chg="mod ord modVis">
          <ac:chgData name="Deshpande, Abhijit (TSS)" userId="c2d88eb7-28a6-4e67-ab05-9cd6a31a82d0" providerId="ADAL" clId="{4CDEBDF7-1BF1-49C1-9297-313B58BF82D3}" dt="2022-08-10T09:43:52.714" v="872" actId="26606"/>
          <ac:spMkLst>
            <pc:docMk/>
            <pc:sldMk cId="1522556164" sldId="272"/>
            <ac:spMk id="3" creationId="{41642032-E7DF-4A3F-BCDA-56EE1804B3C0}"/>
          </ac:spMkLst>
        </pc:spChg>
        <pc:picChg chg="add mod">
          <ac:chgData name="Deshpande, Abhijit (TSS)" userId="c2d88eb7-28a6-4e67-ab05-9cd6a31a82d0" providerId="ADAL" clId="{4CDEBDF7-1BF1-49C1-9297-313B58BF82D3}" dt="2022-08-10T09:43:52.714" v="872" actId="26606"/>
          <ac:picMkLst>
            <pc:docMk/>
            <pc:sldMk cId="1522556164" sldId="272"/>
            <ac:picMk id="5" creationId="{98D6EADB-A557-44D2-B88B-3A1A9CCF7B94}"/>
          </ac:picMkLst>
        </pc:picChg>
      </pc:sldChg>
      <pc:sldChg chg="addSp delSp modSp new mod modClrScheme chgLayout">
        <pc:chgData name="Deshpande, Abhijit (TSS)" userId="c2d88eb7-28a6-4e67-ab05-9cd6a31a82d0" providerId="ADAL" clId="{4CDEBDF7-1BF1-49C1-9297-313B58BF82D3}" dt="2022-08-10T09:43:38.215" v="870" actId="26606"/>
        <pc:sldMkLst>
          <pc:docMk/>
          <pc:sldMk cId="1801487064" sldId="273"/>
        </pc:sldMkLst>
        <pc:spChg chg="del">
          <ac:chgData name="Deshpande, Abhijit (TSS)" userId="c2d88eb7-28a6-4e67-ab05-9cd6a31a82d0" providerId="ADAL" clId="{4CDEBDF7-1BF1-49C1-9297-313B58BF82D3}" dt="2022-08-10T09:43:38.215" v="870" actId="26606"/>
          <ac:spMkLst>
            <pc:docMk/>
            <pc:sldMk cId="1801487064" sldId="273"/>
            <ac:spMk id="2" creationId="{B74E2C70-DB87-4360-B59B-A4C78B85918D}"/>
          </ac:spMkLst>
        </pc:spChg>
        <pc:spChg chg="mod ord modVis">
          <ac:chgData name="Deshpande, Abhijit (TSS)" userId="c2d88eb7-28a6-4e67-ab05-9cd6a31a82d0" providerId="ADAL" clId="{4CDEBDF7-1BF1-49C1-9297-313B58BF82D3}" dt="2022-08-10T09:43:38.215" v="870" actId="26606"/>
          <ac:spMkLst>
            <pc:docMk/>
            <pc:sldMk cId="1801487064" sldId="273"/>
            <ac:spMk id="3" creationId="{3DAD7D58-DCA0-4CC5-902B-EC7E421B4230}"/>
          </ac:spMkLst>
        </pc:spChg>
        <pc:picChg chg="add mod">
          <ac:chgData name="Deshpande, Abhijit (TSS)" userId="c2d88eb7-28a6-4e67-ab05-9cd6a31a82d0" providerId="ADAL" clId="{4CDEBDF7-1BF1-49C1-9297-313B58BF82D3}" dt="2022-08-10T09:43:38.215" v="870" actId="26606"/>
          <ac:picMkLst>
            <pc:docMk/>
            <pc:sldMk cId="1801487064" sldId="273"/>
            <ac:picMk id="5" creationId="{249A9A1D-9E31-4D31-9F34-FFB2E6DCB181}"/>
          </ac:picMkLst>
        </pc:picChg>
      </pc:sldChg>
      <pc:sldChg chg="modSp add mod ord">
        <pc:chgData name="Deshpande, Abhijit (TSS)" userId="c2d88eb7-28a6-4e67-ab05-9cd6a31a82d0" providerId="ADAL" clId="{4CDEBDF7-1BF1-49C1-9297-313B58BF82D3}" dt="2022-08-12T07:28:19.399" v="1005" actId="20577"/>
        <pc:sldMkLst>
          <pc:docMk/>
          <pc:sldMk cId="430417242" sldId="274"/>
        </pc:sldMkLst>
        <pc:spChg chg="mod">
          <ac:chgData name="Deshpande, Abhijit (TSS)" userId="c2d88eb7-28a6-4e67-ab05-9cd6a31a82d0" providerId="ADAL" clId="{4CDEBDF7-1BF1-49C1-9297-313B58BF82D3}" dt="2022-08-12T07:26:59.205" v="984" actId="20577"/>
          <ac:spMkLst>
            <pc:docMk/>
            <pc:sldMk cId="430417242" sldId="274"/>
            <ac:spMk id="4" creationId="{34AA7B0A-24CF-4F4F-A238-4F87355FF929}"/>
          </ac:spMkLst>
        </pc:spChg>
        <pc:spChg chg="mod">
          <ac:chgData name="Deshpande, Abhijit (TSS)" userId="c2d88eb7-28a6-4e67-ab05-9cd6a31a82d0" providerId="ADAL" clId="{4CDEBDF7-1BF1-49C1-9297-313B58BF82D3}" dt="2022-08-12T07:28:19.399" v="1005" actId="20577"/>
          <ac:spMkLst>
            <pc:docMk/>
            <pc:sldMk cId="430417242" sldId="274"/>
            <ac:spMk id="5" creationId="{730E4FF2-AA51-4229-9952-B97143A7156E}"/>
          </ac:spMkLst>
        </pc:spChg>
      </pc:sldChg>
      <pc:sldChg chg="addSp delSp modSp new del">
        <pc:chgData name="Deshpande, Abhijit (TSS)" userId="c2d88eb7-28a6-4e67-ab05-9cd6a31a82d0" providerId="ADAL" clId="{4CDEBDF7-1BF1-49C1-9297-313B58BF82D3}" dt="2022-08-12T07:29:41.700" v="1008" actId="47"/>
        <pc:sldMkLst>
          <pc:docMk/>
          <pc:sldMk cId="789207853" sldId="275"/>
        </pc:sldMkLst>
        <pc:spChg chg="del">
          <ac:chgData name="Deshpande, Abhijit (TSS)" userId="c2d88eb7-28a6-4e67-ab05-9cd6a31a82d0" providerId="ADAL" clId="{4CDEBDF7-1BF1-49C1-9297-313B58BF82D3}" dt="2022-08-12T07:29:33.427" v="1007"/>
          <ac:spMkLst>
            <pc:docMk/>
            <pc:sldMk cId="789207853" sldId="275"/>
            <ac:spMk id="4" creationId="{49C503B8-6B70-4F27-8AB8-464F3D33C1D2}"/>
          </ac:spMkLst>
        </pc:spChg>
        <pc:spChg chg="add mod">
          <ac:chgData name="Deshpande, Abhijit (TSS)" userId="c2d88eb7-28a6-4e67-ab05-9cd6a31a82d0" providerId="ADAL" clId="{4CDEBDF7-1BF1-49C1-9297-313B58BF82D3}" dt="2022-08-12T07:29:33.427" v="1007"/>
          <ac:spMkLst>
            <pc:docMk/>
            <pc:sldMk cId="789207853" sldId="275"/>
            <ac:spMk id="6" creationId="{5299C810-8CF6-4477-BA22-40E57A512CF0}"/>
          </ac:spMkLst>
        </pc:spChg>
      </pc:sldChg>
      <pc:sldChg chg="addSp delSp modSp new del mod">
        <pc:chgData name="Deshpande, Abhijit (TSS)" userId="c2d88eb7-28a6-4e67-ab05-9cd6a31a82d0" providerId="ADAL" clId="{4CDEBDF7-1BF1-49C1-9297-313B58BF82D3}" dt="2022-08-12T10:05:08.212" v="1039" actId="47"/>
        <pc:sldMkLst>
          <pc:docMk/>
          <pc:sldMk cId="3177466969" sldId="275"/>
        </pc:sldMkLst>
        <pc:spChg chg="del">
          <ac:chgData name="Deshpande, Abhijit (TSS)" userId="c2d88eb7-28a6-4e67-ab05-9cd6a31a82d0" providerId="ADAL" clId="{4CDEBDF7-1BF1-49C1-9297-313B58BF82D3}" dt="2022-08-12T07:30:04.063" v="1011" actId="478"/>
          <ac:spMkLst>
            <pc:docMk/>
            <pc:sldMk cId="3177466969" sldId="275"/>
            <ac:spMk id="2" creationId="{B2F7B375-8D04-42B9-96F2-87088C21A211}"/>
          </ac:spMkLst>
        </pc:spChg>
        <pc:spChg chg="del">
          <ac:chgData name="Deshpande, Abhijit (TSS)" userId="c2d88eb7-28a6-4e67-ab05-9cd6a31a82d0" providerId="ADAL" clId="{4CDEBDF7-1BF1-49C1-9297-313B58BF82D3}" dt="2022-08-12T07:30:04.063" v="1011" actId="478"/>
          <ac:spMkLst>
            <pc:docMk/>
            <pc:sldMk cId="3177466969" sldId="275"/>
            <ac:spMk id="3" creationId="{16FA7717-FC59-4147-90B5-9713F73F0028}"/>
          </ac:spMkLst>
        </pc:spChg>
        <pc:spChg chg="add del">
          <ac:chgData name="Deshpande, Abhijit (TSS)" userId="c2d88eb7-28a6-4e67-ab05-9cd6a31a82d0" providerId="ADAL" clId="{4CDEBDF7-1BF1-49C1-9297-313B58BF82D3}" dt="2022-08-12T07:30:04.063" v="1011" actId="478"/>
          <ac:spMkLst>
            <pc:docMk/>
            <pc:sldMk cId="3177466969" sldId="275"/>
            <ac:spMk id="4" creationId="{C0C3E7C5-CC2F-4C52-924F-23898CA1DF17}"/>
          </ac:spMkLst>
        </pc:spChg>
        <pc:spChg chg="add del mod">
          <ac:chgData name="Deshpande, Abhijit (TSS)" userId="c2d88eb7-28a6-4e67-ab05-9cd6a31a82d0" providerId="ADAL" clId="{4CDEBDF7-1BF1-49C1-9297-313B58BF82D3}" dt="2022-08-12T07:30:10.374" v="1014" actId="478"/>
          <ac:spMkLst>
            <pc:docMk/>
            <pc:sldMk cId="3177466969" sldId="275"/>
            <ac:spMk id="5" creationId="{A7FC9894-176F-4AD4-918C-2D40D17C3A68}"/>
          </ac:spMkLst>
        </pc:spChg>
        <pc:spChg chg="add del mod">
          <ac:chgData name="Deshpande, Abhijit (TSS)" userId="c2d88eb7-28a6-4e67-ab05-9cd6a31a82d0" providerId="ADAL" clId="{4CDEBDF7-1BF1-49C1-9297-313B58BF82D3}" dt="2022-08-12T07:31:50.718" v="1030"/>
          <ac:spMkLst>
            <pc:docMk/>
            <pc:sldMk cId="3177466969" sldId="275"/>
            <ac:spMk id="8" creationId="{2DCD7BDA-CDCB-4073-BFFD-E7F33D25E830}"/>
          </ac:spMkLst>
        </pc:spChg>
        <pc:picChg chg="add del mod">
          <ac:chgData name="Deshpande, Abhijit (TSS)" userId="c2d88eb7-28a6-4e67-ab05-9cd6a31a82d0" providerId="ADAL" clId="{4CDEBDF7-1BF1-49C1-9297-313B58BF82D3}" dt="2022-08-12T07:31:50.703" v="1028" actId="478"/>
          <ac:picMkLst>
            <pc:docMk/>
            <pc:sldMk cId="3177466969" sldId="275"/>
            <ac:picMk id="7" creationId="{0354751B-DC51-4E3F-AF9C-6CE1ECA42CDB}"/>
          </ac:picMkLst>
        </pc:picChg>
      </pc:sldChg>
      <pc:sldChg chg="addSp modSp new mod ord">
        <pc:chgData name="Deshpande, Abhijit (TSS)" userId="c2d88eb7-28a6-4e67-ab05-9cd6a31a82d0" providerId="ADAL" clId="{4CDEBDF7-1BF1-49C1-9297-313B58BF82D3}" dt="2022-08-12T10:05:10.543" v="1041"/>
        <pc:sldMkLst>
          <pc:docMk/>
          <pc:sldMk cId="265678442" sldId="276"/>
        </pc:sldMkLst>
        <pc:spChg chg="mod">
          <ac:chgData name="Deshpande, Abhijit (TSS)" userId="c2d88eb7-28a6-4e67-ab05-9cd6a31a82d0" providerId="ADAL" clId="{4CDEBDF7-1BF1-49C1-9297-313B58BF82D3}" dt="2022-08-12T07:32:26.417" v="1037" actId="2711"/>
          <ac:spMkLst>
            <pc:docMk/>
            <pc:sldMk cId="265678442" sldId="276"/>
            <ac:spMk id="4" creationId="{FB2882D1-9156-4F35-BFB6-066EF2628622}"/>
          </ac:spMkLst>
        </pc:spChg>
        <pc:picChg chg="add mod">
          <ac:chgData name="Deshpande, Abhijit (TSS)" userId="c2d88eb7-28a6-4e67-ab05-9cd6a31a82d0" providerId="ADAL" clId="{4CDEBDF7-1BF1-49C1-9297-313B58BF82D3}" dt="2022-08-12T07:32:33.330" v="1038" actId="14100"/>
          <ac:picMkLst>
            <pc:docMk/>
            <pc:sldMk cId="265678442" sldId="276"/>
            <ac:picMk id="6" creationId="{64C900D3-55BA-4C17-AD47-619201DF972F}"/>
          </ac:picMkLst>
        </pc:picChg>
      </pc:sldChg>
      <pc:sldChg chg="addSp delSp new del mod">
        <pc:chgData name="Deshpande, Abhijit (TSS)" userId="c2d88eb7-28a6-4e67-ab05-9cd6a31a82d0" providerId="ADAL" clId="{4CDEBDF7-1BF1-49C1-9297-313B58BF82D3}" dt="2022-08-12T07:31:16.670" v="1023" actId="47"/>
        <pc:sldMkLst>
          <pc:docMk/>
          <pc:sldMk cId="2021892134" sldId="276"/>
        </pc:sldMkLst>
        <pc:picChg chg="add del">
          <ac:chgData name="Deshpande, Abhijit (TSS)" userId="c2d88eb7-28a6-4e67-ab05-9cd6a31a82d0" providerId="ADAL" clId="{4CDEBDF7-1BF1-49C1-9297-313B58BF82D3}" dt="2022-08-12T07:31:13.877" v="1022" actId="22"/>
          <ac:picMkLst>
            <pc:docMk/>
            <pc:sldMk cId="2021892134" sldId="276"/>
            <ac:picMk id="7" creationId="{9673F3EF-82C8-4C80-B2E4-CE19C606FA48}"/>
          </ac:picMkLst>
        </pc:picChg>
      </pc:sldChg>
      <pc:sldChg chg="addSp delSp modSp add mod">
        <pc:chgData name="Deshpande, Abhijit (TSS)" userId="c2d88eb7-28a6-4e67-ab05-9cd6a31a82d0" providerId="ADAL" clId="{4CDEBDF7-1BF1-49C1-9297-313B58BF82D3}" dt="2022-08-12T10:06:39.457" v="1052" actId="2711"/>
        <pc:sldMkLst>
          <pc:docMk/>
          <pc:sldMk cId="78791132" sldId="277"/>
        </pc:sldMkLst>
        <pc:spChg chg="mod">
          <ac:chgData name="Deshpande, Abhijit (TSS)" userId="c2d88eb7-28a6-4e67-ab05-9cd6a31a82d0" providerId="ADAL" clId="{4CDEBDF7-1BF1-49C1-9297-313B58BF82D3}" dt="2022-08-12T10:06:39.457" v="1052" actId="2711"/>
          <ac:spMkLst>
            <pc:docMk/>
            <pc:sldMk cId="78791132" sldId="277"/>
            <ac:spMk id="4" creationId="{FB2882D1-9156-4F35-BFB6-066EF2628622}"/>
          </ac:spMkLst>
        </pc:spChg>
        <pc:picChg chg="del">
          <ac:chgData name="Deshpande, Abhijit (TSS)" userId="c2d88eb7-28a6-4e67-ab05-9cd6a31a82d0" providerId="ADAL" clId="{4CDEBDF7-1BF1-49C1-9297-313B58BF82D3}" dt="2022-08-12T10:05:15.223" v="1043" actId="478"/>
          <ac:picMkLst>
            <pc:docMk/>
            <pc:sldMk cId="78791132" sldId="277"/>
            <ac:picMk id="6" creationId="{64C900D3-55BA-4C17-AD47-619201DF972F}"/>
          </ac:picMkLst>
        </pc:picChg>
        <pc:picChg chg="add mod">
          <ac:chgData name="Deshpande, Abhijit (TSS)" userId="c2d88eb7-28a6-4e67-ab05-9cd6a31a82d0" providerId="ADAL" clId="{4CDEBDF7-1BF1-49C1-9297-313B58BF82D3}" dt="2022-08-12T10:05:32.700" v="1049" actId="14100"/>
          <ac:picMkLst>
            <pc:docMk/>
            <pc:sldMk cId="78791132" sldId="277"/>
            <ac:picMk id="7" creationId="{355E6303-C1F0-46B3-A25F-9C81F8C66B1C}"/>
          </ac:picMkLst>
        </pc:picChg>
      </pc:sldChg>
      <pc:sldChg chg="addSp delSp modSp add mod">
        <pc:chgData name="Deshpande, Abhijit (TSS)" userId="c2d88eb7-28a6-4e67-ab05-9cd6a31a82d0" providerId="ADAL" clId="{4CDEBDF7-1BF1-49C1-9297-313B58BF82D3}" dt="2022-08-12T10:07:43.282" v="1059" actId="1076"/>
        <pc:sldMkLst>
          <pc:docMk/>
          <pc:sldMk cId="914542787" sldId="278"/>
        </pc:sldMkLst>
        <pc:spChg chg="mod">
          <ac:chgData name="Deshpande, Abhijit (TSS)" userId="c2d88eb7-28a6-4e67-ab05-9cd6a31a82d0" providerId="ADAL" clId="{4CDEBDF7-1BF1-49C1-9297-313B58BF82D3}" dt="2022-08-12T10:07:13.637" v="1054" actId="2711"/>
          <ac:spMkLst>
            <pc:docMk/>
            <pc:sldMk cId="914542787" sldId="278"/>
            <ac:spMk id="4" creationId="{FB2882D1-9156-4F35-BFB6-066EF2628622}"/>
          </ac:spMkLst>
        </pc:spChg>
        <pc:picChg chg="add mod">
          <ac:chgData name="Deshpande, Abhijit (TSS)" userId="c2d88eb7-28a6-4e67-ab05-9cd6a31a82d0" providerId="ADAL" clId="{4CDEBDF7-1BF1-49C1-9297-313B58BF82D3}" dt="2022-08-12T10:07:43.282" v="1059" actId="1076"/>
          <ac:picMkLst>
            <pc:docMk/>
            <pc:sldMk cId="914542787" sldId="278"/>
            <ac:picMk id="6" creationId="{B559B55F-D6D1-4C14-AB7B-29BC9CC772DE}"/>
          </ac:picMkLst>
        </pc:picChg>
        <pc:picChg chg="del">
          <ac:chgData name="Deshpande, Abhijit (TSS)" userId="c2d88eb7-28a6-4e67-ab05-9cd6a31a82d0" providerId="ADAL" clId="{4CDEBDF7-1BF1-49C1-9297-313B58BF82D3}" dt="2022-08-12T10:07:16.177" v="1055" actId="478"/>
          <ac:picMkLst>
            <pc:docMk/>
            <pc:sldMk cId="914542787" sldId="278"/>
            <ac:picMk id="7" creationId="{355E6303-C1F0-46B3-A25F-9C81F8C66B1C}"/>
          </ac:picMkLst>
        </pc:picChg>
      </pc:sldChg>
      <pc:sldChg chg="modSp add mod ord">
        <pc:chgData name="Deshpande, Abhijit (TSS)" userId="c2d88eb7-28a6-4e67-ab05-9cd6a31a82d0" providerId="ADAL" clId="{4CDEBDF7-1BF1-49C1-9297-313B58BF82D3}" dt="2022-08-12T10:16:09.106" v="1266" actId="20577"/>
        <pc:sldMkLst>
          <pc:docMk/>
          <pc:sldMk cId="3374534444" sldId="279"/>
        </pc:sldMkLst>
        <pc:spChg chg="mod">
          <ac:chgData name="Deshpande, Abhijit (TSS)" userId="c2d88eb7-28a6-4e67-ab05-9cd6a31a82d0" providerId="ADAL" clId="{4CDEBDF7-1BF1-49C1-9297-313B58BF82D3}" dt="2022-08-12T10:09:28.121" v="1126" actId="20577"/>
          <ac:spMkLst>
            <pc:docMk/>
            <pc:sldMk cId="3374534444" sldId="279"/>
            <ac:spMk id="4" creationId="{34AA7B0A-24CF-4F4F-A238-4F87355FF929}"/>
          </ac:spMkLst>
        </pc:spChg>
        <pc:spChg chg="mod">
          <ac:chgData name="Deshpande, Abhijit (TSS)" userId="c2d88eb7-28a6-4e67-ab05-9cd6a31a82d0" providerId="ADAL" clId="{4CDEBDF7-1BF1-49C1-9297-313B58BF82D3}" dt="2022-08-12T10:16:09.106" v="1266" actId="20577"/>
          <ac:spMkLst>
            <pc:docMk/>
            <pc:sldMk cId="3374534444" sldId="279"/>
            <ac:spMk id="5" creationId="{730E4FF2-AA51-4229-9952-B97143A7156E}"/>
          </ac:spMkLst>
        </pc:spChg>
      </pc:sldChg>
      <pc:sldChg chg="addSp modSp add mod">
        <pc:chgData name="Deshpande, Abhijit (TSS)" userId="c2d88eb7-28a6-4e67-ab05-9cd6a31a82d0" providerId="ADAL" clId="{4CDEBDF7-1BF1-49C1-9297-313B58BF82D3}" dt="2022-08-12T11:17:11.156" v="1732" actId="14100"/>
        <pc:sldMkLst>
          <pc:docMk/>
          <pc:sldMk cId="2117008627" sldId="280"/>
        </pc:sldMkLst>
        <pc:spChg chg="mod">
          <ac:chgData name="Deshpande, Abhijit (TSS)" userId="c2d88eb7-28a6-4e67-ab05-9cd6a31a82d0" providerId="ADAL" clId="{4CDEBDF7-1BF1-49C1-9297-313B58BF82D3}" dt="2022-08-12T10:17:01.298" v="1269" actId="108"/>
          <ac:spMkLst>
            <pc:docMk/>
            <pc:sldMk cId="2117008627" sldId="280"/>
            <ac:spMk id="4" creationId="{34AA7B0A-24CF-4F4F-A238-4F87355FF929}"/>
          </ac:spMkLst>
        </pc:spChg>
        <pc:spChg chg="mod">
          <ac:chgData name="Deshpande, Abhijit (TSS)" userId="c2d88eb7-28a6-4e67-ab05-9cd6a31a82d0" providerId="ADAL" clId="{4CDEBDF7-1BF1-49C1-9297-313B58BF82D3}" dt="2022-08-12T11:17:01.765" v="1728" actId="20577"/>
          <ac:spMkLst>
            <pc:docMk/>
            <pc:sldMk cId="2117008627" sldId="280"/>
            <ac:spMk id="5" creationId="{730E4FF2-AA51-4229-9952-B97143A7156E}"/>
          </ac:spMkLst>
        </pc:spChg>
        <pc:picChg chg="add mod">
          <ac:chgData name="Deshpande, Abhijit (TSS)" userId="c2d88eb7-28a6-4e67-ab05-9cd6a31a82d0" providerId="ADAL" clId="{4CDEBDF7-1BF1-49C1-9297-313B58BF82D3}" dt="2022-08-12T11:17:11.156" v="1732" actId="14100"/>
          <ac:picMkLst>
            <pc:docMk/>
            <pc:sldMk cId="2117008627" sldId="280"/>
            <ac:picMk id="7" creationId="{350D2C70-1697-4E9D-A32B-3AE77A829935}"/>
          </ac:picMkLst>
        </pc:picChg>
      </pc:sldChg>
      <pc:sldChg chg="addSp delSp modSp add mod">
        <pc:chgData name="Deshpande, Abhijit (TSS)" userId="c2d88eb7-28a6-4e67-ab05-9cd6a31a82d0" providerId="ADAL" clId="{4CDEBDF7-1BF1-49C1-9297-313B58BF82D3}" dt="2022-08-12T11:21:49.083" v="1805" actId="20577"/>
        <pc:sldMkLst>
          <pc:docMk/>
          <pc:sldMk cId="1531135013" sldId="281"/>
        </pc:sldMkLst>
        <pc:spChg chg="mod">
          <ac:chgData name="Deshpande, Abhijit (TSS)" userId="c2d88eb7-28a6-4e67-ab05-9cd6a31a82d0" providerId="ADAL" clId="{4CDEBDF7-1BF1-49C1-9297-313B58BF82D3}" dt="2022-08-12T11:18:44.358" v="1770" actId="20577"/>
          <ac:spMkLst>
            <pc:docMk/>
            <pc:sldMk cId="1531135013" sldId="281"/>
            <ac:spMk id="4" creationId="{34AA7B0A-24CF-4F4F-A238-4F87355FF929}"/>
          </ac:spMkLst>
        </pc:spChg>
        <pc:spChg chg="mod">
          <ac:chgData name="Deshpande, Abhijit (TSS)" userId="c2d88eb7-28a6-4e67-ab05-9cd6a31a82d0" providerId="ADAL" clId="{4CDEBDF7-1BF1-49C1-9297-313B58BF82D3}" dt="2022-08-12T11:21:43.833" v="1804" actId="108"/>
          <ac:spMkLst>
            <pc:docMk/>
            <pc:sldMk cId="1531135013" sldId="281"/>
            <ac:spMk id="5" creationId="{730E4FF2-AA51-4229-9952-B97143A7156E}"/>
          </ac:spMkLst>
        </pc:spChg>
        <pc:spChg chg="add mod">
          <ac:chgData name="Deshpande, Abhijit (TSS)" userId="c2d88eb7-28a6-4e67-ab05-9cd6a31a82d0" providerId="ADAL" clId="{4CDEBDF7-1BF1-49C1-9297-313B58BF82D3}" dt="2022-08-12T11:21:49.083" v="1805" actId="20577"/>
          <ac:spMkLst>
            <pc:docMk/>
            <pc:sldMk cId="1531135013" sldId="281"/>
            <ac:spMk id="10" creationId="{C47AE81A-57A8-4DA7-8EC6-75954C5C8569}"/>
          </ac:spMkLst>
        </pc:spChg>
        <pc:picChg chg="del">
          <ac:chgData name="Deshpande, Abhijit (TSS)" userId="c2d88eb7-28a6-4e67-ab05-9cd6a31a82d0" providerId="ADAL" clId="{4CDEBDF7-1BF1-49C1-9297-313B58BF82D3}" dt="2022-08-12T11:18:52.605" v="1771" actId="478"/>
          <ac:picMkLst>
            <pc:docMk/>
            <pc:sldMk cId="1531135013" sldId="281"/>
            <ac:picMk id="7" creationId="{350D2C70-1697-4E9D-A32B-3AE77A829935}"/>
          </ac:picMkLst>
        </pc:picChg>
        <pc:picChg chg="add mod">
          <ac:chgData name="Deshpande, Abhijit (TSS)" userId="c2d88eb7-28a6-4e67-ab05-9cd6a31a82d0" providerId="ADAL" clId="{4CDEBDF7-1BF1-49C1-9297-313B58BF82D3}" dt="2022-08-12T11:21:07.361" v="1796" actId="1076"/>
          <ac:picMkLst>
            <pc:docMk/>
            <pc:sldMk cId="1531135013" sldId="281"/>
            <ac:picMk id="8" creationId="{4D8C413F-C8D3-4CD9-AEFF-6F05F49EB89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8DD48-CFD2-439B-A10C-98D128362D2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DBD1D36-9115-45C6-A63E-092CF8C4C6CF}">
      <dgm:prSet/>
      <dgm:spPr/>
      <dgm:t>
        <a:bodyPr/>
        <a:lstStyle/>
        <a:p>
          <a:r>
            <a:rPr lang="en-US" b="0" i="0"/>
            <a:t>Platform that provides graphical user interface, templates and Pre-coded modules to develop application quickly where we require to write very less or no code.</a:t>
          </a:r>
          <a:endParaRPr lang="en-US"/>
        </a:p>
      </dgm:t>
    </dgm:pt>
    <dgm:pt modelId="{B7088E1E-955B-48DB-AD35-881713E46E0D}" type="parTrans" cxnId="{5B02383F-BFB6-4FB6-8E4A-B0FBA5C7DA2E}">
      <dgm:prSet/>
      <dgm:spPr/>
      <dgm:t>
        <a:bodyPr/>
        <a:lstStyle/>
        <a:p>
          <a:endParaRPr lang="en-US"/>
        </a:p>
      </dgm:t>
    </dgm:pt>
    <dgm:pt modelId="{D8EA9288-9370-484C-9047-1865B69386D3}" type="sibTrans" cxnId="{5B02383F-BFB6-4FB6-8E4A-B0FBA5C7DA2E}">
      <dgm:prSet/>
      <dgm:spPr/>
      <dgm:t>
        <a:bodyPr/>
        <a:lstStyle/>
        <a:p>
          <a:endParaRPr lang="en-US"/>
        </a:p>
      </dgm:t>
    </dgm:pt>
    <dgm:pt modelId="{FF2934CC-4B6A-4C2F-B20F-4CCD4B6756AA}">
      <dgm:prSet/>
      <dgm:spPr/>
      <dgm:t>
        <a:bodyPr/>
        <a:lstStyle/>
        <a:p>
          <a:r>
            <a:rPr lang="en-US" b="0" i="0"/>
            <a:t>These tools help in the fast development of code by minimizing hand-coding efforts. These platforms not only help with coding but also with the quick setup and deployment.</a:t>
          </a:r>
          <a:endParaRPr lang="en-US"/>
        </a:p>
      </dgm:t>
    </dgm:pt>
    <dgm:pt modelId="{11E7EEAC-D109-4C5D-8DAB-70DB257A5BAC}" type="parTrans" cxnId="{3F3A90F6-7E0D-4125-9F32-F7E734B8ADC9}">
      <dgm:prSet/>
      <dgm:spPr/>
      <dgm:t>
        <a:bodyPr/>
        <a:lstStyle/>
        <a:p>
          <a:endParaRPr lang="en-US"/>
        </a:p>
      </dgm:t>
    </dgm:pt>
    <dgm:pt modelId="{E9C2C8BC-DD74-45FD-BC2F-DBDA28D0298E}" type="sibTrans" cxnId="{3F3A90F6-7E0D-4125-9F32-F7E734B8ADC9}">
      <dgm:prSet/>
      <dgm:spPr/>
      <dgm:t>
        <a:bodyPr/>
        <a:lstStyle/>
        <a:p>
          <a:endParaRPr lang="en-US"/>
        </a:p>
      </dgm:t>
    </dgm:pt>
    <dgm:pt modelId="{B23B3F46-EDDD-4101-94F8-AF98050E6AF1}" type="pres">
      <dgm:prSet presAssocID="{3178DD48-CFD2-439B-A10C-98D128362D2D}" presName="root" presStyleCnt="0">
        <dgm:presLayoutVars>
          <dgm:dir/>
          <dgm:resizeHandles val="exact"/>
        </dgm:presLayoutVars>
      </dgm:prSet>
      <dgm:spPr/>
    </dgm:pt>
    <dgm:pt modelId="{A203BE57-4FFB-4C39-9693-EFEFE086CB4D}" type="pres">
      <dgm:prSet presAssocID="{FDBD1D36-9115-45C6-A63E-092CF8C4C6CF}" presName="compNode" presStyleCnt="0"/>
      <dgm:spPr/>
    </dgm:pt>
    <dgm:pt modelId="{55F73B1A-AA2E-4438-AFE8-C28E27176676}" type="pres">
      <dgm:prSet presAssocID="{FDBD1D36-9115-45C6-A63E-092CF8C4C6CF}" presName="bgRect" presStyleLbl="bgShp" presStyleIdx="0" presStyleCnt="2"/>
      <dgm:spPr/>
    </dgm:pt>
    <dgm:pt modelId="{03BFF812-6FDB-4FCA-90FA-3E19BFF376C8}" type="pres">
      <dgm:prSet presAssocID="{FDBD1D36-9115-45C6-A63E-092CF8C4C6C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F8FBAB3-8433-4423-BAC1-A9860E8356E8}" type="pres">
      <dgm:prSet presAssocID="{FDBD1D36-9115-45C6-A63E-092CF8C4C6CF}" presName="spaceRect" presStyleCnt="0"/>
      <dgm:spPr/>
    </dgm:pt>
    <dgm:pt modelId="{2D920D7D-4C9E-4DB8-8236-A121C1BA3C43}" type="pres">
      <dgm:prSet presAssocID="{FDBD1D36-9115-45C6-A63E-092CF8C4C6CF}" presName="parTx" presStyleLbl="revTx" presStyleIdx="0" presStyleCnt="2">
        <dgm:presLayoutVars>
          <dgm:chMax val="0"/>
          <dgm:chPref val="0"/>
        </dgm:presLayoutVars>
      </dgm:prSet>
      <dgm:spPr/>
    </dgm:pt>
    <dgm:pt modelId="{8AC9E166-96F1-41D8-9A89-068DE73CC032}" type="pres">
      <dgm:prSet presAssocID="{D8EA9288-9370-484C-9047-1865B69386D3}" presName="sibTrans" presStyleCnt="0"/>
      <dgm:spPr/>
    </dgm:pt>
    <dgm:pt modelId="{8D01428D-6162-490D-B0F9-32CFE9BABD6C}" type="pres">
      <dgm:prSet presAssocID="{FF2934CC-4B6A-4C2F-B20F-4CCD4B6756AA}" presName="compNode" presStyleCnt="0"/>
      <dgm:spPr/>
    </dgm:pt>
    <dgm:pt modelId="{83D2A6B0-E9DD-4154-AFA8-955E9AB94EE2}" type="pres">
      <dgm:prSet presAssocID="{FF2934CC-4B6A-4C2F-B20F-4CCD4B6756AA}" presName="bgRect" presStyleLbl="bgShp" presStyleIdx="1" presStyleCnt="2"/>
      <dgm:spPr/>
    </dgm:pt>
    <dgm:pt modelId="{CD7A7D6E-CC1C-4876-ADE6-7AF8676C8CF3}" type="pres">
      <dgm:prSet presAssocID="{FF2934CC-4B6A-4C2F-B20F-4CCD4B6756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4982914-F250-4879-A779-4EE8A81706F9}" type="pres">
      <dgm:prSet presAssocID="{FF2934CC-4B6A-4C2F-B20F-4CCD4B6756AA}" presName="spaceRect" presStyleCnt="0"/>
      <dgm:spPr/>
    </dgm:pt>
    <dgm:pt modelId="{BBDD5FF5-95BA-476D-9D8B-8AD9B5E60FA4}" type="pres">
      <dgm:prSet presAssocID="{FF2934CC-4B6A-4C2F-B20F-4CCD4B6756AA}" presName="parTx" presStyleLbl="revTx" presStyleIdx="1" presStyleCnt="2">
        <dgm:presLayoutVars>
          <dgm:chMax val="0"/>
          <dgm:chPref val="0"/>
        </dgm:presLayoutVars>
      </dgm:prSet>
      <dgm:spPr/>
    </dgm:pt>
  </dgm:ptLst>
  <dgm:cxnLst>
    <dgm:cxn modelId="{5B02383F-BFB6-4FB6-8E4A-B0FBA5C7DA2E}" srcId="{3178DD48-CFD2-439B-A10C-98D128362D2D}" destId="{FDBD1D36-9115-45C6-A63E-092CF8C4C6CF}" srcOrd="0" destOrd="0" parTransId="{B7088E1E-955B-48DB-AD35-881713E46E0D}" sibTransId="{D8EA9288-9370-484C-9047-1865B69386D3}"/>
    <dgm:cxn modelId="{75115167-44DA-4461-99A5-9EC53F5BA835}" type="presOf" srcId="{FDBD1D36-9115-45C6-A63E-092CF8C4C6CF}" destId="{2D920D7D-4C9E-4DB8-8236-A121C1BA3C43}" srcOrd="0" destOrd="0" presId="urn:microsoft.com/office/officeart/2018/2/layout/IconVerticalSolidList"/>
    <dgm:cxn modelId="{0BB6B76E-831A-45F1-A552-F2F1E05DD878}" type="presOf" srcId="{FF2934CC-4B6A-4C2F-B20F-4CCD4B6756AA}" destId="{BBDD5FF5-95BA-476D-9D8B-8AD9B5E60FA4}" srcOrd="0" destOrd="0" presId="urn:microsoft.com/office/officeart/2018/2/layout/IconVerticalSolidList"/>
    <dgm:cxn modelId="{6BC20479-4459-4420-A453-A517AC873E1C}" type="presOf" srcId="{3178DD48-CFD2-439B-A10C-98D128362D2D}" destId="{B23B3F46-EDDD-4101-94F8-AF98050E6AF1}" srcOrd="0" destOrd="0" presId="urn:microsoft.com/office/officeart/2018/2/layout/IconVerticalSolidList"/>
    <dgm:cxn modelId="{3F3A90F6-7E0D-4125-9F32-F7E734B8ADC9}" srcId="{3178DD48-CFD2-439B-A10C-98D128362D2D}" destId="{FF2934CC-4B6A-4C2F-B20F-4CCD4B6756AA}" srcOrd="1" destOrd="0" parTransId="{11E7EEAC-D109-4C5D-8DAB-70DB257A5BAC}" sibTransId="{E9C2C8BC-DD74-45FD-BC2F-DBDA28D0298E}"/>
    <dgm:cxn modelId="{0604CAFD-9F6C-4641-B320-4B11F5F93DD7}" type="presParOf" srcId="{B23B3F46-EDDD-4101-94F8-AF98050E6AF1}" destId="{A203BE57-4FFB-4C39-9693-EFEFE086CB4D}" srcOrd="0" destOrd="0" presId="urn:microsoft.com/office/officeart/2018/2/layout/IconVerticalSolidList"/>
    <dgm:cxn modelId="{A8CE6215-7DFA-499D-B745-4335C0BDF19E}" type="presParOf" srcId="{A203BE57-4FFB-4C39-9693-EFEFE086CB4D}" destId="{55F73B1A-AA2E-4438-AFE8-C28E27176676}" srcOrd="0" destOrd="0" presId="urn:microsoft.com/office/officeart/2018/2/layout/IconVerticalSolidList"/>
    <dgm:cxn modelId="{A494D543-0712-423E-BC2F-E592F26FB191}" type="presParOf" srcId="{A203BE57-4FFB-4C39-9693-EFEFE086CB4D}" destId="{03BFF812-6FDB-4FCA-90FA-3E19BFF376C8}" srcOrd="1" destOrd="0" presId="urn:microsoft.com/office/officeart/2018/2/layout/IconVerticalSolidList"/>
    <dgm:cxn modelId="{14F30B4E-3996-4BE4-BBF1-CC339FC772D3}" type="presParOf" srcId="{A203BE57-4FFB-4C39-9693-EFEFE086CB4D}" destId="{5F8FBAB3-8433-4423-BAC1-A9860E8356E8}" srcOrd="2" destOrd="0" presId="urn:microsoft.com/office/officeart/2018/2/layout/IconVerticalSolidList"/>
    <dgm:cxn modelId="{0D5660CC-14CB-479A-99A8-A11BBB826177}" type="presParOf" srcId="{A203BE57-4FFB-4C39-9693-EFEFE086CB4D}" destId="{2D920D7D-4C9E-4DB8-8236-A121C1BA3C43}" srcOrd="3" destOrd="0" presId="urn:microsoft.com/office/officeart/2018/2/layout/IconVerticalSolidList"/>
    <dgm:cxn modelId="{2E8AD85E-9796-4247-AF28-51069B8AE0F7}" type="presParOf" srcId="{B23B3F46-EDDD-4101-94F8-AF98050E6AF1}" destId="{8AC9E166-96F1-41D8-9A89-068DE73CC032}" srcOrd="1" destOrd="0" presId="urn:microsoft.com/office/officeart/2018/2/layout/IconVerticalSolidList"/>
    <dgm:cxn modelId="{08D1588C-329C-403C-823B-4D3393EBCE28}" type="presParOf" srcId="{B23B3F46-EDDD-4101-94F8-AF98050E6AF1}" destId="{8D01428D-6162-490D-B0F9-32CFE9BABD6C}" srcOrd="2" destOrd="0" presId="urn:microsoft.com/office/officeart/2018/2/layout/IconVerticalSolidList"/>
    <dgm:cxn modelId="{A94A424E-57BD-40D8-9662-211000AAB75C}" type="presParOf" srcId="{8D01428D-6162-490D-B0F9-32CFE9BABD6C}" destId="{83D2A6B0-E9DD-4154-AFA8-955E9AB94EE2}" srcOrd="0" destOrd="0" presId="urn:microsoft.com/office/officeart/2018/2/layout/IconVerticalSolidList"/>
    <dgm:cxn modelId="{0136ECD4-296C-4B01-9AC7-65AA3C71561B}" type="presParOf" srcId="{8D01428D-6162-490D-B0F9-32CFE9BABD6C}" destId="{CD7A7D6E-CC1C-4876-ADE6-7AF8676C8CF3}" srcOrd="1" destOrd="0" presId="urn:microsoft.com/office/officeart/2018/2/layout/IconVerticalSolidList"/>
    <dgm:cxn modelId="{D9B83113-3C7B-409B-A3D5-9A7D390A2D96}" type="presParOf" srcId="{8D01428D-6162-490D-B0F9-32CFE9BABD6C}" destId="{C4982914-F250-4879-A779-4EE8A81706F9}" srcOrd="2" destOrd="0" presId="urn:microsoft.com/office/officeart/2018/2/layout/IconVerticalSolidList"/>
    <dgm:cxn modelId="{189520D3-6799-4D97-A0B0-9CE65B250E80}" type="presParOf" srcId="{8D01428D-6162-490D-B0F9-32CFE9BABD6C}" destId="{BBDD5FF5-95BA-476D-9D8B-8AD9B5E60F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73B1A-AA2E-4438-AFE8-C28E27176676}">
      <dsp:nvSpPr>
        <dsp:cNvPr id="0" name=""/>
        <dsp:cNvSpPr/>
      </dsp:nvSpPr>
      <dsp:spPr>
        <a:xfrm>
          <a:off x="0" y="476507"/>
          <a:ext cx="5045765" cy="142952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FF812-6FDB-4FCA-90FA-3E19BFF376C8}">
      <dsp:nvSpPr>
        <dsp:cNvPr id="0" name=""/>
        <dsp:cNvSpPr/>
      </dsp:nvSpPr>
      <dsp:spPr>
        <a:xfrm>
          <a:off x="432430" y="798150"/>
          <a:ext cx="786238" cy="7862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920D7D-4C9E-4DB8-8236-A121C1BA3C43}">
      <dsp:nvSpPr>
        <dsp:cNvPr id="0" name=""/>
        <dsp:cNvSpPr/>
      </dsp:nvSpPr>
      <dsp:spPr>
        <a:xfrm>
          <a:off x="1651100" y="476507"/>
          <a:ext cx="3394664" cy="1429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91" tIns="151291" rIns="151291" bIns="151291" numCol="1" spcCol="1270" anchor="ctr" anchorCtr="0">
          <a:noAutofit/>
        </a:bodyPr>
        <a:lstStyle/>
        <a:p>
          <a:pPr marL="0" lvl="0" indent="0" algn="l" defTabSz="622300">
            <a:lnSpc>
              <a:spcPct val="90000"/>
            </a:lnSpc>
            <a:spcBef>
              <a:spcPct val="0"/>
            </a:spcBef>
            <a:spcAft>
              <a:spcPct val="35000"/>
            </a:spcAft>
            <a:buNone/>
          </a:pPr>
          <a:r>
            <a:rPr lang="en-US" sz="1400" b="0" i="0" kern="1200"/>
            <a:t>Platform that provides graphical user interface, templates and Pre-coded modules to develop application quickly where we require to write very less or no code.</a:t>
          </a:r>
          <a:endParaRPr lang="en-US" sz="1400" kern="1200"/>
        </a:p>
      </dsp:txBody>
      <dsp:txXfrm>
        <a:off x="1651100" y="476507"/>
        <a:ext cx="3394664" cy="1429523"/>
      </dsp:txXfrm>
    </dsp:sp>
    <dsp:sp modelId="{83D2A6B0-E9DD-4154-AFA8-955E9AB94EE2}">
      <dsp:nvSpPr>
        <dsp:cNvPr id="0" name=""/>
        <dsp:cNvSpPr/>
      </dsp:nvSpPr>
      <dsp:spPr>
        <a:xfrm>
          <a:off x="0" y="2215118"/>
          <a:ext cx="5045765" cy="142952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A7D6E-CC1C-4876-ADE6-7AF8676C8CF3}">
      <dsp:nvSpPr>
        <dsp:cNvPr id="0" name=""/>
        <dsp:cNvSpPr/>
      </dsp:nvSpPr>
      <dsp:spPr>
        <a:xfrm>
          <a:off x="432430" y="2536761"/>
          <a:ext cx="786238" cy="7862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DD5FF5-95BA-476D-9D8B-8AD9B5E60FA4}">
      <dsp:nvSpPr>
        <dsp:cNvPr id="0" name=""/>
        <dsp:cNvSpPr/>
      </dsp:nvSpPr>
      <dsp:spPr>
        <a:xfrm>
          <a:off x="1651100" y="2215118"/>
          <a:ext cx="3394664" cy="1429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91" tIns="151291" rIns="151291" bIns="151291" numCol="1" spcCol="1270" anchor="ctr" anchorCtr="0">
          <a:noAutofit/>
        </a:bodyPr>
        <a:lstStyle/>
        <a:p>
          <a:pPr marL="0" lvl="0" indent="0" algn="l" defTabSz="622300">
            <a:lnSpc>
              <a:spcPct val="90000"/>
            </a:lnSpc>
            <a:spcBef>
              <a:spcPct val="0"/>
            </a:spcBef>
            <a:spcAft>
              <a:spcPct val="35000"/>
            </a:spcAft>
            <a:buNone/>
          </a:pPr>
          <a:r>
            <a:rPr lang="en-US" sz="1400" b="0" i="0" kern="1200"/>
            <a:t>These tools help in the fast development of code by minimizing hand-coding efforts. These platforms not only help with coding but also with the quick setup and deployment.</a:t>
          </a:r>
          <a:endParaRPr lang="en-US" sz="1400" kern="1200"/>
        </a:p>
      </dsp:txBody>
      <dsp:txXfrm>
        <a:off x="1651100" y="2215118"/>
        <a:ext cx="3394664" cy="142952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84F555-CC33-4ABF-A02F-15EF6132985E}"/>
              </a:ext>
            </a:extLst>
          </p:cNvPr>
          <p:cNvPicPr>
            <a:picLocks noChangeAspect="1"/>
          </p:cNvPicPr>
          <p:nvPr/>
        </p:nvPicPr>
        <p:blipFill>
          <a:blip r:embed="rId2" cstate="print">
            <a:extLst>
              <a:ext uri="{28A0092B-C50C-407E-A947-70E740481C1C}">
                <a14:useLocalDpi xmlns:a14="http://schemas.microsoft.com/office/drawing/2010/main" val="0"/>
              </a:ext>
            </a:extLst>
          </a:blip>
          <a:srcRect t="19370" b="19370"/>
          <a:stretch/>
        </p:blipFill>
        <p:spPr>
          <a:xfrm>
            <a:off x="-1" y="0"/>
            <a:ext cx="12192001" cy="4996070"/>
          </a:xfrm>
          <a:prstGeom prst="rect">
            <a:avLst/>
          </a:prstGeom>
          <a:ln>
            <a:noFill/>
          </a:ln>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030" y="5478009"/>
            <a:ext cx="2044800" cy="413843"/>
          </a:xfrm>
          <a:prstGeom prst="rect">
            <a:avLst/>
          </a:prstGeom>
        </p:spPr>
      </p:pic>
      <p:sp>
        <p:nvSpPr>
          <p:cNvPr id="16" name="Title 15"/>
          <p:cNvSpPr>
            <a:spLocks noGrp="1"/>
          </p:cNvSpPr>
          <p:nvPr>
            <p:ph type="title" hasCustomPrompt="1"/>
          </p:nvPr>
        </p:nvSpPr>
        <p:spPr>
          <a:xfrm>
            <a:off x="5297554" y="5452955"/>
            <a:ext cx="6894446" cy="869723"/>
          </a:xfrm>
          <a:prstGeom prst="rect">
            <a:avLst/>
          </a:prstGeom>
        </p:spPr>
        <p:txBody>
          <a:bodyPr>
            <a:noAutofit/>
          </a:bodyPr>
          <a:lstStyle>
            <a:lvl1pPr>
              <a:lnSpc>
                <a:spcPct val="100000"/>
              </a:lnSpc>
              <a:defRPr sz="3200">
                <a:solidFill>
                  <a:srgbClr val="034EA2"/>
                </a:solidFill>
                <a:latin typeface="Nunito Sans" panose="00000500000000000000" pitchFamily="2" charset="0"/>
              </a:defRPr>
            </a:lvl1pPr>
          </a:lstStyle>
          <a:p>
            <a:r>
              <a:rPr lang="en-US" dirty="0"/>
              <a:t>Click to edit Master </a:t>
            </a:r>
            <a:br>
              <a:rPr lang="en-US" dirty="0"/>
            </a:br>
            <a:r>
              <a:rPr lang="en-US" dirty="0"/>
              <a:t>title style</a:t>
            </a:r>
            <a:endParaRPr lang="en-IN" dirty="0"/>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l="90000" b="82999"/>
          <a:stretch/>
        </p:blipFill>
        <p:spPr>
          <a:xfrm>
            <a:off x="10986052" y="2237"/>
            <a:ext cx="1219200" cy="1166191"/>
          </a:xfrm>
          <a:prstGeom prst="rect">
            <a:avLst/>
          </a:prstGeom>
        </p:spPr>
      </p:pic>
    </p:spTree>
    <p:extLst>
      <p:ext uri="{BB962C8B-B14F-4D97-AF65-F5344CB8AC3E}">
        <p14:creationId xmlns:p14="http://schemas.microsoft.com/office/powerpoint/2010/main" val="2101252240"/>
      </p:ext>
    </p:extLst>
  </p:cSld>
  <p:clrMapOvr>
    <a:masterClrMapping/>
  </p:clrMapOvr>
  <p:extLst>
    <p:ext uri="{DCECCB84-F9BA-43D5-87BE-67443E8EF086}">
      <p15:sldGuideLst xmlns:p15="http://schemas.microsoft.com/office/powerpoint/2012/main">
        <p15:guide id="2" pos="3840">
          <p15:clr>
            <a:srgbClr val="FBAE40"/>
          </p15:clr>
        </p15:guide>
        <p15:guide id="3" orient="horz" pos="3504">
          <p15:clr>
            <a:srgbClr val="FBAE40"/>
          </p15:clr>
        </p15:guide>
        <p15:guide id="4" orient="horz" pos="366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E354C5-AD1B-43A3-88A6-C08ADC4A84DD}"/>
              </a:ext>
            </a:extLst>
          </p:cNvPr>
          <p:cNvSpPr/>
          <p:nvPr/>
        </p:nvSpPr>
        <p:spPr>
          <a:xfrm>
            <a:off x="3761" y="0"/>
            <a:ext cx="4841193" cy="6858000"/>
          </a:xfrm>
          <a:prstGeom prst="rect">
            <a:avLst/>
          </a:prstGeom>
          <a:solidFill>
            <a:srgbClr val="ED0677"/>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noAutofit/>
          </a:bodyPr>
          <a:lstStyle/>
          <a:p>
            <a:pPr algn="ctr">
              <a:lnSpc>
                <a:spcPct val="100000"/>
              </a:lnSpc>
            </a:pPr>
            <a:r>
              <a:rPr lang="en-US" sz="7678" dirty="0"/>
              <a:t>  </a:t>
            </a:r>
            <a:endParaRPr lang="en-IN" sz="7678" dirty="0"/>
          </a:p>
        </p:txBody>
      </p:sp>
      <p:sp>
        <p:nvSpPr>
          <p:cNvPr id="14" name="Slide Number Placeholder 5">
            <a:extLst>
              <a:ext uri="{FF2B5EF4-FFF2-40B4-BE49-F238E27FC236}">
                <a16:creationId xmlns:a16="http://schemas.microsoft.com/office/drawing/2014/main" id="{628C4E59-7A02-4E02-9381-8718C8323162}"/>
              </a:ext>
            </a:extLst>
          </p:cNvPr>
          <p:cNvSpPr>
            <a:spLocks noGrp="1"/>
          </p:cNvSpPr>
          <p:nvPr>
            <p:ph type="sldNum" sz="quarter" idx="12"/>
          </p:nvPr>
        </p:nvSpPr>
        <p:spPr>
          <a:xfrm>
            <a:off x="11237913" y="6453336"/>
            <a:ext cx="457200" cy="220655"/>
          </a:xfrm>
          <a:prstGeom prst="rect">
            <a:avLst/>
          </a:prstGeom>
        </p:spPr>
        <p:txBody>
          <a:bodyPr rIns="0">
            <a:noAutofit/>
          </a:bodyPr>
          <a:lstStyle>
            <a:lvl1pPr>
              <a:lnSpc>
                <a:spcPct val="100000"/>
              </a:lnSpc>
              <a:defRPr sz="900">
                <a:latin typeface="Nunito Sans" panose="00000500000000000000" pitchFamily="2" charset="0"/>
              </a:defRPr>
            </a:lvl1pPr>
          </a:lstStyle>
          <a:p>
            <a:fld id="{C8FF5BAC-20BC-42CA-B80C-4B364F701D57}" type="slidenum">
              <a:rPr lang="en-IN" smtClean="0"/>
              <a:pPr/>
              <a:t>‹#›</a:t>
            </a:fld>
            <a:endParaRPr lang="en-IN"/>
          </a:p>
        </p:txBody>
      </p:sp>
      <p:pic>
        <p:nvPicPr>
          <p:cNvPr id="15" name="Picture 14">
            <a:extLst>
              <a:ext uri="{FF2B5EF4-FFF2-40B4-BE49-F238E27FC236}">
                <a16:creationId xmlns:a16="http://schemas.microsoft.com/office/drawing/2014/main" id="{D23B43F8-9F85-40FF-9CF7-B956B70D4FE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2064" y="6400800"/>
            <a:ext cx="1187016" cy="240238"/>
          </a:xfrm>
          <a:prstGeom prst="rect">
            <a:avLst/>
          </a:prstGeom>
        </p:spPr>
      </p:pic>
      <p:sp>
        <p:nvSpPr>
          <p:cNvPr id="11" name="Title 2">
            <a:extLst>
              <a:ext uri="{FF2B5EF4-FFF2-40B4-BE49-F238E27FC236}">
                <a16:creationId xmlns:a16="http://schemas.microsoft.com/office/drawing/2014/main" id="{EB18FD48-2060-48FD-9C32-17776EDB07B8}"/>
              </a:ext>
            </a:extLst>
          </p:cNvPr>
          <p:cNvSpPr>
            <a:spLocks noGrp="1"/>
          </p:cNvSpPr>
          <p:nvPr>
            <p:ph type="title"/>
          </p:nvPr>
        </p:nvSpPr>
        <p:spPr>
          <a:xfrm>
            <a:off x="442275" y="1033272"/>
            <a:ext cx="3404169" cy="4396377"/>
          </a:xfrm>
        </p:spPr>
        <p:txBody>
          <a:bodyPr vert="horz" anchor="t" anchorCtr="0">
            <a:noAutofit/>
          </a:bodyPr>
          <a:lstStyle>
            <a:lvl1pPr>
              <a:lnSpc>
                <a:spcPct val="100000"/>
              </a:lnSpc>
              <a:defRPr sz="2800">
                <a:solidFill>
                  <a:schemeClr val="bg1"/>
                </a:solidFill>
                <a:latin typeface="Nunito Sans" panose="00000500000000000000" pitchFamily="2" charset="0"/>
              </a:defRPr>
            </a:lvl1pPr>
          </a:lstStyle>
          <a:p>
            <a:r>
              <a:rPr lang="en-US"/>
              <a:t>Click to edit Master title style</a:t>
            </a:r>
            <a:endParaRPr lang="en-IN" dirty="0"/>
          </a:p>
        </p:txBody>
      </p:sp>
      <p:sp>
        <p:nvSpPr>
          <p:cNvPr id="12" name="Text Placeholder 2">
            <a:extLst>
              <a:ext uri="{FF2B5EF4-FFF2-40B4-BE49-F238E27FC236}">
                <a16:creationId xmlns:a16="http://schemas.microsoft.com/office/drawing/2014/main" id="{6CC1D9C4-1983-43A0-BA68-A81DF75359DD}"/>
              </a:ext>
            </a:extLst>
          </p:cNvPr>
          <p:cNvSpPr>
            <a:spLocks noGrp="1"/>
          </p:cNvSpPr>
          <p:nvPr>
            <p:ph type="body" sz="quarter" idx="14"/>
          </p:nvPr>
        </p:nvSpPr>
        <p:spPr>
          <a:xfrm>
            <a:off x="5318454" y="1033272"/>
            <a:ext cx="6378246" cy="4386470"/>
          </a:xfrm>
        </p:spPr>
        <p:txBody>
          <a:bodyPr vert="horz" anchor="t" anchorCtr="0">
            <a:noAutofit/>
          </a:bodyPr>
          <a:lstStyle>
            <a:lvl1pPr>
              <a:lnSpc>
                <a:spcPct val="100000"/>
              </a:lnSpc>
              <a:buClr>
                <a:srgbClr val="ED0677"/>
              </a:buClr>
              <a:defRPr sz="1600"/>
            </a:lvl1pPr>
            <a:lvl2pPr>
              <a:lnSpc>
                <a:spcPct val="100000"/>
              </a:lnSpc>
              <a:buClr>
                <a:srgbClr val="ED0677"/>
              </a:buClr>
              <a:defRPr sz="1600"/>
            </a:lvl2pPr>
            <a:lvl3pPr>
              <a:lnSpc>
                <a:spcPct val="100000"/>
              </a:lnSpc>
              <a:buClr>
                <a:srgbClr val="ED0677"/>
              </a:buClr>
              <a:defRPr sz="1600"/>
            </a:lvl3pPr>
            <a:lvl4pPr>
              <a:lnSpc>
                <a:spcPct val="100000"/>
              </a:lnSpc>
              <a:buClr>
                <a:srgbClr val="ED0677"/>
              </a:buClr>
              <a:defRPr sz="1600"/>
            </a:lvl4pPr>
            <a:lvl5pPr>
              <a:lnSpc>
                <a:spcPct val="100000"/>
              </a:lnSpc>
              <a:buClr>
                <a:srgbClr val="ED0677"/>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8" name="Footer Placeholder 4">
            <a:extLst>
              <a:ext uri="{FF2B5EF4-FFF2-40B4-BE49-F238E27FC236}">
                <a16:creationId xmlns:a16="http://schemas.microsoft.com/office/drawing/2014/main" id="{EAB7184D-D9B9-4481-B717-020D87E5D895}"/>
              </a:ext>
            </a:extLst>
          </p:cNvPr>
          <p:cNvSpPr>
            <a:spLocks noGrp="1"/>
          </p:cNvSpPr>
          <p:nvPr>
            <p:ph type="ftr" sz="quarter" idx="11"/>
          </p:nvPr>
        </p:nvSpPr>
        <p:spPr>
          <a:xfrm>
            <a:off x="4724400" y="6453336"/>
            <a:ext cx="2743200"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a:t>© 2021 Indegene. All rights reserved.</a:t>
            </a:r>
            <a:endParaRPr lang="en-IN" dirty="0"/>
          </a:p>
        </p:txBody>
      </p:sp>
    </p:spTree>
    <p:extLst>
      <p:ext uri="{BB962C8B-B14F-4D97-AF65-F5344CB8AC3E}">
        <p14:creationId xmlns:p14="http://schemas.microsoft.com/office/powerpoint/2010/main" val="3238784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DC6162-0ED4-4D19-84FE-2F30EE22366E}"/>
              </a:ext>
            </a:extLst>
          </p:cNvPr>
          <p:cNvSpPr/>
          <p:nvPr/>
        </p:nvSpPr>
        <p:spPr>
          <a:xfrm>
            <a:off x="3762" y="0"/>
            <a:ext cx="12188239" cy="6858001"/>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noAutofit/>
          </a:bodyPr>
          <a:lstStyle/>
          <a:p>
            <a:pPr algn="ctr"/>
            <a:endParaRPr lang="en-IN" sz="7678" dirty="0"/>
          </a:p>
        </p:txBody>
      </p:sp>
      <p:grpSp>
        <p:nvGrpSpPr>
          <p:cNvPr id="7" name="Group 6">
            <a:extLst>
              <a:ext uri="{FF2B5EF4-FFF2-40B4-BE49-F238E27FC236}">
                <a16:creationId xmlns:a16="http://schemas.microsoft.com/office/drawing/2014/main" id="{75495644-067C-4A7B-BEAC-E4F424FDCDED}"/>
              </a:ext>
            </a:extLst>
          </p:cNvPr>
          <p:cNvGrpSpPr/>
          <p:nvPr/>
        </p:nvGrpSpPr>
        <p:grpSpPr>
          <a:xfrm>
            <a:off x="108730" y="0"/>
            <a:ext cx="11977440" cy="375727"/>
            <a:chOff x="3773" y="-372131"/>
            <a:chExt cx="23411246" cy="734400"/>
          </a:xfrm>
        </p:grpSpPr>
        <p:pic>
          <p:nvPicPr>
            <p:cNvPr id="8" name="Picture 7" descr="Icon&#10;&#10;Description automatically generated with low confidence">
              <a:extLst>
                <a:ext uri="{FF2B5EF4-FFF2-40B4-BE49-F238E27FC236}">
                  <a16:creationId xmlns:a16="http://schemas.microsoft.com/office/drawing/2014/main" id="{30126B52-8B27-44FE-9980-6A6A706BDB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F74607A7-D63B-49BF-8CF8-F879D6B5B4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10" name="Picture 9" descr="Icon&#10;&#10;Description automatically generated with low confidence">
              <a:extLst>
                <a:ext uri="{FF2B5EF4-FFF2-40B4-BE49-F238E27FC236}">
                  <a16:creationId xmlns:a16="http://schemas.microsoft.com/office/drawing/2014/main" id="{3D09F21D-01D2-4392-A1E2-87BB0DD4E6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11" name="Picture 10" descr="Icon&#10;&#10;Description automatically generated with low confidence">
              <a:extLst>
                <a:ext uri="{FF2B5EF4-FFF2-40B4-BE49-F238E27FC236}">
                  <a16:creationId xmlns:a16="http://schemas.microsoft.com/office/drawing/2014/main" id="{89D069C1-E4A7-433D-9DDA-E91AB70445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4D0168B2-FA42-4458-A8D9-7B63E645B0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7AA0A81D-5A94-4912-8D43-94C3799803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14" name="Picture 13" descr="Icon&#10;&#10;Description automatically generated with low confidence">
              <a:extLst>
                <a:ext uri="{FF2B5EF4-FFF2-40B4-BE49-F238E27FC236}">
                  <a16:creationId xmlns:a16="http://schemas.microsoft.com/office/drawing/2014/main" id="{DE744EA1-063D-43D5-AB36-DB21E7CA4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D89FC5BE-90BB-49D5-9920-830E4E1463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16" name="Picture 15" descr="Icon&#10;&#10;Description automatically generated with low confidence">
              <a:extLst>
                <a:ext uri="{FF2B5EF4-FFF2-40B4-BE49-F238E27FC236}">
                  <a16:creationId xmlns:a16="http://schemas.microsoft.com/office/drawing/2014/main" id="{E1E09F3E-69A7-4FDA-9086-810F61C5C9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17" name="Picture 16" descr="Icon&#10;&#10;Description automatically generated with low confidence">
              <a:extLst>
                <a:ext uri="{FF2B5EF4-FFF2-40B4-BE49-F238E27FC236}">
                  <a16:creationId xmlns:a16="http://schemas.microsoft.com/office/drawing/2014/main" id="{B765C7FE-742D-4E30-97ED-38CD02420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94CA53CB-C0F3-4BE1-827D-2F8223E611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19" name="Picture 18" descr="Icon&#10;&#10;Description automatically generated with low confidence">
              <a:extLst>
                <a:ext uri="{FF2B5EF4-FFF2-40B4-BE49-F238E27FC236}">
                  <a16:creationId xmlns:a16="http://schemas.microsoft.com/office/drawing/2014/main" id="{84C38147-9D23-439D-B2AB-127C15A08C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20" name="Picture 19" descr="Icon&#10;&#10;Description automatically generated with low confidence">
              <a:extLst>
                <a:ext uri="{FF2B5EF4-FFF2-40B4-BE49-F238E27FC236}">
                  <a16:creationId xmlns:a16="http://schemas.microsoft.com/office/drawing/2014/main" id="{2E08DAAC-016F-4F27-A088-D5F76A511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21" name="Picture 20" descr="Icon&#10;&#10;Description automatically generated with low confidence">
              <a:extLst>
                <a:ext uri="{FF2B5EF4-FFF2-40B4-BE49-F238E27FC236}">
                  <a16:creationId xmlns:a16="http://schemas.microsoft.com/office/drawing/2014/main" id="{64C083B4-D05D-4218-B07A-CFFEBA4262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22" name="Picture 21" descr="Icon&#10;&#10;Description automatically generated with low confidence">
              <a:extLst>
                <a:ext uri="{FF2B5EF4-FFF2-40B4-BE49-F238E27FC236}">
                  <a16:creationId xmlns:a16="http://schemas.microsoft.com/office/drawing/2014/main" id="{D3CECF01-AD8F-42D7-BF6B-679F36FA45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23" name="Picture 22" descr="Icon&#10;&#10;Description automatically generated with low confidence">
              <a:extLst>
                <a:ext uri="{FF2B5EF4-FFF2-40B4-BE49-F238E27FC236}">
                  <a16:creationId xmlns:a16="http://schemas.microsoft.com/office/drawing/2014/main" id="{CD108196-923F-4B6C-9F9D-271E5D8E47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24" name="Picture 23" descr="Icon&#10;&#10;Description automatically generated with low confidence">
              <a:extLst>
                <a:ext uri="{FF2B5EF4-FFF2-40B4-BE49-F238E27FC236}">
                  <a16:creationId xmlns:a16="http://schemas.microsoft.com/office/drawing/2014/main" id="{193D3C99-7957-4453-B1A5-0757DBD91B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25" name="Picture 24" descr="Icon&#10;&#10;Description automatically generated with low confidence">
              <a:extLst>
                <a:ext uri="{FF2B5EF4-FFF2-40B4-BE49-F238E27FC236}">
                  <a16:creationId xmlns:a16="http://schemas.microsoft.com/office/drawing/2014/main" id="{62DB6F4A-6B35-4DB8-92A7-187C32E464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26" name="Picture 25" descr="Icon&#10;&#10;Description automatically generated with low confidence">
              <a:extLst>
                <a:ext uri="{FF2B5EF4-FFF2-40B4-BE49-F238E27FC236}">
                  <a16:creationId xmlns:a16="http://schemas.microsoft.com/office/drawing/2014/main" id="{E754FD29-6C1B-46AE-BF56-D8C2E808CB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27" name="Picture 26" descr="Icon&#10;&#10;Description automatically generated with low confidence">
              <a:extLst>
                <a:ext uri="{FF2B5EF4-FFF2-40B4-BE49-F238E27FC236}">
                  <a16:creationId xmlns:a16="http://schemas.microsoft.com/office/drawing/2014/main" id="{FCBEFAD7-7B05-4D5B-955B-A3319A704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28" name="Picture 27" descr="Icon&#10;&#10;Description automatically generated with low confidence">
              <a:extLst>
                <a:ext uri="{FF2B5EF4-FFF2-40B4-BE49-F238E27FC236}">
                  <a16:creationId xmlns:a16="http://schemas.microsoft.com/office/drawing/2014/main" id="{9529842C-6B12-4CCA-8C92-D0C9DEFDD7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29" name="Picture 28" descr="Icon&#10;&#10;Description automatically generated with low confidence">
              <a:extLst>
                <a:ext uri="{FF2B5EF4-FFF2-40B4-BE49-F238E27FC236}">
                  <a16:creationId xmlns:a16="http://schemas.microsoft.com/office/drawing/2014/main" id="{D8766684-75D2-4D56-879B-4030D48E3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30" name="Picture 29" descr="Icon&#10;&#10;Description automatically generated with low confidence">
              <a:extLst>
                <a:ext uri="{FF2B5EF4-FFF2-40B4-BE49-F238E27FC236}">
                  <a16:creationId xmlns:a16="http://schemas.microsoft.com/office/drawing/2014/main" id="{CA591661-BED7-4F76-825D-6C5FBDBD7F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31" name="Picture 30" descr="Icon&#10;&#10;Description automatically generated with low confidence">
              <a:extLst>
                <a:ext uri="{FF2B5EF4-FFF2-40B4-BE49-F238E27FC236}">
                  <a16:creationId xmlns:a16="http://schemas.microsoft.com/office/drawing/2014/main" id="{BA5DA8FD-10B8-451A-94B4-709C195281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32" name="Picture 31" descr="Icon&#10;&#10;Description automatically generated with low confidence">
              <a:extLst>
                <a:ext uri="{FF2B5EF4-FFF2-40B4-BE49-F238E27FC236}">
                  <a16:creationId xmlns:a16="http://schemas.microsoft.com/office/drawing/2014/main" id="{0953448E-684B-4BE1-842D-6801FE499D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33" name="Picture 32" descr="Icon&#10;&#10;Description automatically generated with low confidence">
              <a:extLst>
                <a:ext uri="{FF2B5EF4-FFF2-40B4-BE49-F238E27FC236}">
                  <a16:creationId xmlns:a16="http://schemas.microsoft.com/office/drawing/2014/main" id="{77A716D1-58B9-4485-A87F-75FC6A0416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34" name="Group 33">
            <a:extLst>
              <a:ext uri="{FF2B5EF4-FFF2-40B4-BE49-F238E27FC236}">
                <a16:creationId xmlns:a16="http://schemas.microsoft.com/office/drawing/2014/main" id="{E45E1E93-4C3B-4CBD-97E7-B7B64EE1E525}"/>
              </a:ext>
            </a:extLst>
          </p:cNvPr>
          <p:cNvGrpSpPr/>
          <p:nvPr/>
        </p:nvGrpSpPr>
        <p:grpSpPr>
          <a:xfrm>
            <a:off x="108730" y="462620"/>
            <a:ext cx="11977440" cy="375727"/>
            <a:chOff x="3773" y="-372131"/>
            <a:chExt cx="23411246" cy="734400"/>
          </a:xfrm>
        </p:grpSpPr>
        <p:pic>
          <p:nvPicPr>
            <p:cNvPr id="35" name="Picture 34" descr="Icon&#10;&#10;Description automatically generated with low confidence">
              <a:extLst>
                <a:ext uri="{FF2B5EF4-FFF2-40B4-BE49-F238E27FC236}">
                  <a16:creationId xmlns:a16="http://schemas.microsoft.com/office/drawing/2014/main" id="{F285D6F9-51E7-4C53-AE69-E3665EAF88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36" name="Picture 35" descr="Icon&#10;&#10;Description automatically generated with low confidence">
              <a:extLst>
                <a:ext uri="{FF2B5EF4-FFF2-40B4-BE49-F238E27FC236}">
                  <a16:creationId xmlns:a16="http://schemas.microsoft.com/office/drawing/2014/main" id="{15CEFA21-30FD-4CBA-953E-7B721667AA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37" name="Picture 36" descr="Icon&#10;&#10;Description automatically generated with low confidence">
              <a:extLst>
                <a:ext uri="{FF2B5EF4-FFF2-40B4-BE49-F238E27FC236}">
                  <a16:creationId xmlns:a16="http://schemas.microsoft.com/office/drawing/2014/main" id="{84B49205-89F0-4015-87E2-3AE4372666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38" name="Picture 37" descr="Icon&#10;&#10;Description automatically generated with low confidence">
              <a:extLst>
                <a:ext uri="{FF2B5EF4-FFF2-40B4-BE49-F238E27FC236}">
                  <a16:creationId xmlns:a16="http://schemas.microsoft.com/office/drawing/2014/main" id="{42B62E76-D3DE-49F4-B281-24CBA3E2E6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39" name="Picture 38" descr="Icon&#10;&#10;Description automatically generated with low confidence">
              <a:extLst>
                <a:ext uri="{FF2B5EF4-FFF2-40B4-BE49-F238E27FC236}">
                  <a16:creationId xmlns:a16="http://schemas.microsoft.com/office/drawing/2014/main" id="{894B31A6-6963-4813-A57F-3AD4DCE48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40" name="Picture 39" descr="Icon&#10;&#10;Description automatically generated with low confidence">
              <a:extLst>
                <a:ext uri="{FF2B5EF4-FFF2-40B4-BE49-F238E27FC236}">
                  <a16:creationId xmlns:a16="http://schemas.microsoft.com/office/drawing/2014/main" id="{E992ED45-392F-4599-8EE1-0BA46A04FD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41" name="Picture 40" descr="Icon&#10;&#10;Description automatically generated with low confidence">
              <a:extLst>
                <a:ext uri="{FF2B5EF4-FFF2-40B4-BE49-F238E27FC236}">
                  <a16:creationId xmlns:a16="http://schemas.microsoft.com/office/drawing/2014/main" id="{C8720926-333B-45A3-A757-D222F5FC2E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42" name="Picture 41" descr="Icon&#10;&#10;Description automatically generated with low confidence">
              <a:extLst>
                <a:ext uri="{FF2B5EF4-FFF2-40B4-BE49-F238E27FC236}">
                  <a16:creationId xmlns:a16="http://schemas.microsoft.com/office/drawing/2014/main" id="{865A5421-A3D4-4769-BA9D-08713A2B1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43" name="Picture 42" descr="Icon&#10;&#10;Description automatically generated with low confidence">
              <a:extLst>
                <a:ext uri="{FF2B5EF4-FFF2-40B4-BE49-F238E27FC236}">
                  <a16:creationId xmlns:a16="http://schemas.microsoft.com/office/drawing/2014/main" id="{39282F1A-51B4-4AFC-91BC-1D9BCF3AA8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44" name="Picture 43" descr="Icon&#10;&#10;Description automatically generated with low confidence">
              <a:extLst>
                <a:ext uri="{FF2B5EF4-FFF2-40B4-BE49-F238E27FC236}">
                  <a16:creationId xmlns:a16="http://schemas.microsoft.com/office/drawing/2014/main" id="{76553FC6-EF4F-41A8-B601-C97E324B98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45" name="Picture 44" descr="Icon&#10;&#10;Description automatically generated with low confidence">
              <a:extLst>
                <a:ext uri="{FF2B5EF4-FFF2-40B4-BE49-F238E27FC236}">
                  <a16:creationId xmlns:a16="http://schemas.microsoft.com/office/drawing/2014/main" id="{848AC921-FDE9-4810-8A13-AD52185FF1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46" name="Picture 45" descr="Icon&#10;&#10;Description automatically generated with low confidence">
              <a:extLst>
                <a:ext uri="{FF2B5EF4-FFF2-40B4-BE49-F238E27FC236}">
                  <a16:creationId xmlns:a16="http://schemas.microsoft.com/office/drawing/2014/main" id="{DE1889A9-2B83-4889-8930-645D8A20BB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47" name="Picture 46" descr="Icon&#10;&#10;Description automatically generated with low confidence">
              <a:extLst>
                <a:ext uri="{FF2B5EF4-FFF2-40B4-BE49-F238E27FC236}">
                  <a16:creationId xmlns:a16="http://schemas.microsoft.com/office/drawing/2014/main" id="{7A1B75FE-ACF6-45EB-8EC9-13DBC80CA1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48" name="Picture 47" descr="Icon&#10;&#10;Description automatically generated with low confidence">
              <a:extLst>
                <a:ext uri="{FF2B5EF4-FFF2-40B4-BE49-F238E27FC236}">
                  <a16:creationId xmlns:a16="http://schemas.microsoft.com/office/drawing/2014/main" id="{1776967B-185F-42E7-BD8E-3851CBC919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49" name="Picture 48" descr="Icon&#10;&#10;Description automatically generated with low confidence">
              <a:extLst>
                <a:ext uri="{FF2B5EF4-FFF2-40B4-BE49-F238E27FC236}">
                  <a16:creationId xmlns:a16="http://schemas.microsoft.com/office/drawing/2014/main" id="{AEA59111-0D59-4853-ADE3-7233376AB9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50" name="Picture 49" descr="Icon&#10;&#10;Description automatically generated with low confidence">
              <a:extLst>
                <a:ext uri="{FF2B5EF4-FFF2-40B4-BE49-F238E27FC236}">
                  <a16:creationId xmlns:a16="http://schemas.microsoft.com/office/drawing/2014/main" id="{A79E5A16-C8EB-4F65-9065-C8657C1914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51" name="Picture 50" descr="Icon&#10;&#10;Description automatically generated with low confidence">
              <a:extLst>
                <a:ext uri="{FF2B5EF4-FFF2-40B4-BE49-F238E27FC236}">
                  <a16:creationId xmlns:a16="http://schemas.microsoft.com/office/drawing/2014/main" id="{DBA5BA99-2D2B-419A-8BE7-5E66A3D8D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52" name="Picture 51" descr="Icon&#10;&#10;Description automatically generated with low confidence">
              <a:extLst>
                <a:ext uri="{FF2B5EF4-FFF2-40B4-BE49-F238E27FC236}">
                  <a16:creationId xmlns:a16="http://schemas.microsoft.com/office/drawing/2014/main" id="{0EF0E4F7-3A59-48F7-9D02-FB9F7C4213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53" name="Picture 52" descr="Icon&#10;&#10;Description automatically generated with low confidence">
              <a:extLst>
                <a:ext uri="{FF2B5EF4-FFF2-40B4-BE49-F238E27FC236}">
                  <a16:creationId xmlns:a16="http://schemas.microsoft.com/office/drawing/2014/main" id="{C825263C-FF58-40B6-8A18-583081177E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54" name="Picture 53" descr="Icon&#10;&#10;Description automatically generated with low confidence">
              <a:extLst>
                <a:ext uri="{FF2B5EF4-FFF2-40B4-BE49-F238E27FC236}">
                  <a16:creationId xmlns:a16="http://schemas.microsoft.com/office/drawing/2014/main" id="{1993B4A0-60A9-43C9-AF16-7422D8F61C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55" name="Picture 54" descr="Icon&#10;&#10;Description automatically generated with low confidence">
              <a:extLst>
                <a:ext uri="{FF2B5EF4-FFF2-40B4-BE49-F238E27FC236}">
                  <a16:creationId xmlns:a16="http://schemas.microsoft.com/office/drawing/2014/main" id="{7A19FED1-DBD0-4523-8261-149FD8112D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56" name="Picture 55" descr="Icon&#10;&#10;Description automatically generated with low confidence">
              <a:extLst>
                <a:ext uri="{FF2B5EF4-FFF2-40B4-BE49-F238E27FC236}">
                  <a16:creationId xmlns:a16="http://schemas.microsoft.com/office/drawing/2014/main" id="{412D4BBB-3A7F-43D4-9146-D9FEAB496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57" name="Picture 56" descr="Icon&#10;&#10;Description automatically generated with low confidence">
              <a:extLst>
                <a:ext uri="{FF2B5EF4-FFF2-40B4-BE49-F238E27FC236}">
                  <a16:creationId xmlns:a16="http://schemas.microsoft.com/office/drawing/2014/main" id="{B5381EC0-DD6D-4872-8C1C-8D77CDE77E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58" name="Picture 57" descr="Icon&#10;&#10;Description automatically generated with low confidence">
              <a:extLst>
                <a:ext uri="{FF2B5EF4-FFF2-40B4-BE49-F238E27FC236}">
                  <a16:creationId xmlns:a16="http://schemas.microsoft.com/office/drawing/2014/main" id="{A8BCFBDD-C1EF-4B8A-9212-2D5B7B30B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59" name="Picture 58" descr="Icon&#10;&#10;Description automatically generated with low confidence">
              <a:extLst>
                <a:ext uri="{FF2B5EF4-FFF2-40B4-BE49-F238E27FC236}">
                  <a16:creationId xmlns:a16="http://schemas.microsoft.com/office/drawing/2014/main" id="{0EE86DBE-51DE-4D16-8D1C-EE0AE285EB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60" name="Picture 59" descr="Icon&#10;&#10;Description automatically generated with low confidence">
              <a:extLst>
                <a:ext uri="{FF2B5EF4-FFF2-40B4-BE49-F238E27FC236}">
                  <a16:creationId xmlns:a16="http://schemas.microsoft.com/office/drawing/2014/main" id="{B9A2BFB8-94B6-4BD3-A14D-0A30C6BBFF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61" name="Group 60">
            <a:extLst>
              <a:ext uri="{FF2B5EF4-FFF2-40B4-BE49-F238E27FC236}">
                <a16:creationId xmlns:a16="http://schemas.microsoft.com/office/drawing/2014/main" id="{D69A0065-DC55-401F-98D7-C4644CED3F9E}"/>
              </a:ext>
            </a:extLst>
          </p:cNvPr>
          <p:cNvGrpSpPr/>
          <p:nvPr/>
        </p:nvGrpSpPr>
        <p:grpSpPr>
          <a:xfrm>
            <a:off x="108730" y="925239"/>
            <a:ext cx="11977440" cy="375727"/>
            <a:chOff x="3773" y="-372131"/>
            <a:chExt cx="23411246" cy="734400"/>
          </a:xfrm>
        </p:grpSpPr>
        <p:pic>
          <p:nvPicPr>
            <p:cNvPr id="62" name="Picture 61" descr="Icon&#10;&#10;Description automatically generated with low confidence">
              <a:extLst>
                <a:ext uri="{FF2B5EF4-FFF2-40B4-BE49-F238E27FC236}">
                  <a16:creationId xmlns:a16="http://schemas.microsoft.com/office/drawing/2014/main" id="{C958ADFB-AE40-4981-A84E-32EF9F68E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63" name="Picture 62" descr="Icon&#10;&#10;Description automatically generated with low confidence">
              <a:extLst>
                <a:ext uri="{FF2B5EF4-FFF2-40B4-BE49-F238E27FC236}">
                  <a16:creationId xmlns:a16="http://schemas.microsoft.com/office/drawing/2014/main" id="{2147A238-94A7-4EDA-A4EA-D69115AAA2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64" name="Picture 63" descr="Icon&#10;&#10;Description automatically generated with low confidence">
              <a:extLst>
                <a:ext uri="{FF2B5EF4-FFF2-40B4-BE49-F238E27FC236}">
                  <a16:creationId xmlns:a16="http://schemas.microsoft.com/office/drawing/2014/main" id="{BB8AE8E3-B55B-4178-8122-14262BAEDD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65" name="Picture 64" descr="Icon&#10;&#10;Description automatically generated with low confidence">
              <a:extLst>
                <a:ext uri="{FF2B5EF4-FFF2-40B4-BE49-F238E27FC236}">
                  <a16:creationId xmlns:a16="http://schemas.microsoft.com/office/drawing/2014/main" id="{ACC77781-47D0-4903-9A6A-10FA2E7276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66" name="Picture 65" descr="Icon&#10;&#10;Description automatically generated with low confidence">
              <a:extLst>
                <a:ext uri="{FF2B5EF4-FFF2-40B4-BE49-F238E27FC236}">
                  <a16:creationId xmlns:a16="http://schemas.microsoft.com/office/drawing/2014/main" id="{DF1072ED-5B6A-4AF7-B5B0-E92C7A781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67" name="Picture 66" descr="Icon&#10;&#10;Description automatically generated with low confidence">
              <a:extLst>
                <a:ext uri="{FF2B5EF4-FFF2-40B4-BE49-F238E27FC236}">
                  <a16:creationId xmlns:a16="http://schemas.microsoft.com/office/drawing/2014/main" id="{27E53DB3-33DB-45F3-B584-B54D485A0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68" name="Picture 67" descr="Icon&#10;&#10;Description automatically generated with low confidence">
              <a:extLst>
                <a:ext uri="{FF2B5EF4-FFF2-40B4-BE49-F238E27FC236}">
                  <a16:creationId xmlns:a16="http://schemas.microsoft.com/office/drawing/2014/main" id="{50E6DD95-D6E5-459A-999D-F583A0B300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69" name="Picture 68" descr="Icon&#10;&#10;Description automatically generated with low confidence">
              <a:extLst>
                <a:ext uri="{FF2B5EF4-FFF2-40B4-BE49-F238E27FC236}">
                  <a16:creationId xmlns:a16="http://schemas.microsoft.com/office/drawing/2014/main" id="{EAA804E9-9357-4795-A5ED-1864A7DD27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70" name="Picture 69" descr="Icon&#10;&#10;Description automatically generated with low confidence">
              <a:extLst>
                <a:ext uri="{FF2B5EF4-FFF2-40B4-BE49-F238E27FC236}">
                  <a16:creationId xmlns:a16="http://schemas.microsoft.com/office/drawing/2014/main" id="{154FBDAB-5215-4CD9-84DB-78A9B29F9A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71" name="Picture 70" descr="Icon&#10;&#10;Description automatically generated with low confidence">
              <a:extLst>
                <a:ext uri="{FF2B5EF4-FFF2-40B4-BE49-F238E27FC236}">
                  <a16:creationId xmlns:a16="http://schemas.microsoft.com/office/drawing/2014/main" id="{A2360201-168B-42E9-99DD-5627DC67C8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72" name="Picture 71" descr="Icon&#10;&#10;Description automatically generated with low confidence">
              <a:extLst>
                <a:ext uri="{FF2B5EF4-FFF2-40B4-BE49-F238E27FC236}">
                  <a16:creationId xmlns:a16="http://schemas.microsoft.com/office/drawing/2014/main" id="{48759463-F662-4CDC-9B5F-AC6E3BD05B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73" name="Picture 72" descr="Icon&#10;&#10;Description automatically generated with low confidence">
              <a:extLst>
                <a:ext uri="{FF2B5EF4-FFF2-40B4-BE49-F238E27FC236}">
                  <a16:creationId xmlns:a16="http://schemas.microsoft.com/office/drawing/2014/main" id="{DAC9ABF9-8E4E-49DE-BF25-2FE9DAF22F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74" name="Picture 73" descr="Icon&#10;&#10;Description automatically generated with low confidence">
              <a:extLst>
                <a:ext uri="{FF2B5EF4-FFF2-40B4-BE49-F238E27FC236}">
                  <a16:creationId xmlns:a16="http://schemas.microsoft.com/office/drawing/2014/main" id="{AA9FC454-5451-4E44-BDF6-70141B71BB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75" name="Picture 74" descr="Icon&#10;&#10;Description automatically generated with low confidence">
              <a:extLst>
                <a:ext uri="{FF2B5EF4-FFF2-40B4-BE49-F238E27FC236}">
                  <a16:creationId xmlns:a16="http://schemas.microsoft.com/office/drawing/2014/main" id="{4760CAB9-2D32-4676-9724-3E447D4D36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76" name="Picture 75" descr="Icon&#10;&#10;Description automatically generated with low confidence">
              <a:extLst>
                <a:ext uri="{FF2B5EF4-FFF2-40B4-BE49-F238E27FC236}">
                  <a16:creationId xmlns:a16="http://schemas.microsoft.com/office/drawing/2014/main" id="{2D2E9338-C948-43A4-A635-DF58C76EB0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77" name="Picture 76" descr="Icon&#10;&#10;Description automatically generated with low confidence">
              <a:extLst>
                <a:ext uri="{FF2B5EF4-FFF2-40B4-BE49-F238E27FC236}">
                  <a16:creationId xmlns:a16="http://schemas.microsoft.com/office/drawing/2014/main" id="{9AFDD022-3193-4787-B509-9BD9A7E659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78" name="Picture 77" descr="Icon&#10;&#10;Description automatically generated with low confidence">
              <a:extLst>
                <a:ext uri="{FF2B5EF4-FFF2-40B4-BE49-F238E27FC236}">
                  <a16:creationId xmlns:a16="http://schemas.microsoft.com/office/drawing/2014/main" id="{74A1785E-3A54-42CF-8B26-D72B2F1F27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79" name="Picture 78" descr="Icon&#10;&#10;Description automatically generated with low confidence">
              <a:extLst>
                <a:ext uri="{FF2B5EF4-FFF2-40B4-BE49-F238E27FC236}">
                  <a16:creationId xmlns:a16="http://schemas.microsoft.com/office/drawing/2014/main" id="{10938844-7D72-46D6-9964-27238892F7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80" name="Picture 79" descr="Icon&#10;&#10;Description automatically generated with low confidence">
              <a:extLst>
                <a:ext uri="{FF2B5EF4-FFF2-40B4-BE49-F238E27FC236}">
                  <a16:creationId xmlns:a16="http://schemas.microsoft.com/office/drawing/2014/main" id="{E6A9DC99-9579-4394-955F-53C95EC1E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81" name="Picture 80" descr="Icon&#10;&#10;Description automatically generated with low confidence">
              <a:extLst>
                <a:ext uri="{FF2B5EF4-FFF2-40B4-BE49-F238E27FC236}">
                  <a16:creationId xmlns:a16="http://schemas.microsoft.com/office/drawing/2014/main" id="{676A0D7C-E809-424F-A991-5E03306158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82" name="Picture 81" descr="Icon&#10;&#10;Description automatically generated with low confidence">
              <a:extLst>
                <a:ext uri="{FF2B5EF4-FFF2-40B4-BE49-F238E27FC236}">
                  <a16:creationId xmlns:a16="http://schemas.microsoft.com/office/drawing/2014/main" id="{87064FD2-8065-4E6D-A8BA-EADB0F4C7F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83" name="Picture 82" descr="Icon&#10;&#10;Description automatically generated with low confidence">
              <a:extLst>
                <a:ext uri="{FF2B5EF4-FFF2-40B4-BE49-F238E27FC236}">
                  <a16:creationId xmlns:a16="http://schemas.microsoft.com/office/drawing/2014/main" id="{E3B2E35B-EA94-451A-AB1C-382828C56D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84" name="Picture 83" descr="Icon&#10;&#10;Description automatically generated with low confidence">
              <a:extLst>
                <a:ext uri="{FF2B5EF4-FFF2-40B4-BE49-F238E27FC236}">
                  <a16:creationId xmlns:a16="http://schemas.microsoft.com/office/drawing/2014/main" id="{0DB08CFB-427E-4472-AA14-41F90511DA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85" name="Picture 84" descr="Icon&#10;&#10;Description automatically generated with low confidence">
              <a:extLst>
                <a:ext uri="{FF2B5EF4-FFF2-40B4-BE49-F238E27FC236}">
                  <a16:creationId xmlns:a16="http://schemas.microsoft.com/office/drawing/2014/main" id="{12705858-1AC0-49DE-906B-C0804D0218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86" name="Picture 85" descr="Icon&#10;&#10;Description automatically generated with low confidence">
              <a:extLst>
                <a:ext uri="{FF2B5EF4-FFF2-40B4-BE49-F238E27FC236}">
                  <a16:creationId xmlns:a16="http://schemas.microsoft.com/office/drawing/2014/main" id="{79309F06-F7E3-49A5-A359-0811F939AD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87" name="Picture 86" descr="Icon&#10;&#10;Description automatically generated with low confidence">
              <a:extLst>
                <a:ext uri="{FF2B5EF4-FFF2-40B4-BE49-F238E27FC236}">
                  <a16:creationId xmlns:a16="http://schemas.microsoft.com/office/drawing/2014/main" id="{0CDA99C0-4EAE-4DB1-A879-B3E801E154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88" name="Group 87">
            <a:extLst>
              <a:ext uri="{FF2B5EF4-FFF2-40B4-BE49-F238E27FC236}">
                <a16:creationId xmlns:a16="http://schemas.microsoft.com/office/drawing/2014/main" id="{2089C3ED-D956-465C-BF9B-36BDCF573021}"/>
              </a:ext>
            </a:extLst>
          </p:cNvPr>
          <p:cNvGrpSpPr/>
          <p:nvPr/>
        </p:nvGrpSpPr>
        <p:grpSpPr>
          <a:xfrm>
            <a:off x="108730" y="1387859"/>
            <a:ext cx="11977440" cy="375727"/>
            <a:chOff x="3773" y="-372131"/>
            <a:chExt cx="23411246" cy="734400"/>
          </a:xfrm>
        </p:grpSpPr>
        <p:pic>
          <p:nvPicPr>
            <p:cNvPr id="89" name="Picture 88" descr="Icon&#10;&#10;Description automatically generated with low confidence">
              <a:extLst>
                <a:ext uri="{FF2B5EF4-FFF2-40B4-BE49-F238E27FC236}">
                  <a16:creationId xmlns:a16="http://schemas.microsoft.com/office/drawing/2014/main" id="{6FC145C7-FEFD-4F8C-85BC-E97D3A1BE3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90" name="Picture 89" descr="Icon&#10;&#10;Description automatically generated with low confidence">
              <a:extLst>
                <a:ext uri="{FF2B5EF4-FFF2-40B4-BE49-F238E27FC236}">
                  <a16:creationId xmlns:a16="http://schemas.microsoft.com/office/drawing/2014/main" id="{3EABFDBE-F9CB-4B06-BF8F-32D116F8B0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91" name="Picture 90" descr="Icon&#10;&#10;Description automatically generated with low confidence">
              <a:extLst>
                <a:ext uri="{FF2B5EF4-FFF2-40B4-BE49-F238E27FC236}">
                  <a16:creationId xmlns:a16="http://schemas.microsoft.com/office/drawing/2014/main" id="{529CB23F-E8A3-4F29-BAFF-E86ABF15F5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92" name="Picture 91" descr="Icon&#10;&#10;Description automatically generated with low confidence">
              <a:extLst>
                <a:ext uri="{FF2B5EF4-FFF2-40B4-BE49-F238E27FC236}">
                  <a16:creationId xmlns:a16="http://schemas.microsoft.com/office/drawing/2014/main" id="{326D2E56-4539-48AE-ABE7-9D4D9DB6F4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93" name="Picture 92" descr="Icon&#10;&#10;Description automatically generated with low confidence">
              <a:extLst>
                <a:ext uri="{FF2B5EF4-FFF2-40B4-BE49-F238E27FC236}">
                  <a16:creationId xmlns:a16="http://schemas.microsoft.com/office/drawing/2014/main" id="{4EBF3FD2-B7DF-4C42-94F5-8E10E38D45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94" name="Picture 93" descr="Icon&#10;&#10;Description automatically generated with low confidence">
              <a:extLst>
                <a:ext uri="{FF2B5EF4-FFF2-40B4-BE49-F238E27FC236}">
                  <a16:creationId xmlns:a16="http://schemas.microsoft.com/office/drawing/2014/main" id="{F01E01E5-2649-4798-9577-AFDA736EBF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95" name="Picture 94" descr="Icon&#10;&#10;Description automatically generated with low confidence">
              <a:extLst>
                <a:ext uri="{FF2B5EF4-FFF2-40B4-BE49-F238E27FC236}">
                  <a16:creationId xmlns:a16="http://schemas.microsoft.com/office/drawing/2014/main" id="{23347009-A2E3-4D89-BA28-BC76AE7DE8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96" name="Picture 95" descr="Icon&#10;&#10;Description automatically generated with low confidence">
              <a:extLst>
                <a:ext uri="{FF2B5EF4-FFF2-40B4-BE49-F238E27FC236}">
                  <a16:creationId xmlns:a16="http://schemas.microsoft.com/office/drawing/2014/main" id="{C70DC956-7833-4167-85D1-79D58A12BA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97" name="Picture 96" descr="Icon&#10;&#10;Description automatically generated with low confidence">
              <a:extLst>
                <a:ext uri="{FF2B5EF4-FFF2-40B4-BE49-F238E27FC236}">
                  <a16:creationId xmlns:a16="http://schemas.microsoft.com/office/drawing/2014/main" id="{377CA89C-A369-4A77-9497-DAC143EF8D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98" name="Picture 97" descr="Icon&#10;&#10;Description automatically generated with low confidence">
              <a:extLst>
                <a:ext uri="{FF2B5EF4-FFF2-40B4-BE49-F238E27FC236}">
                  <a16:creationId xmlns:a16="http://schemas.microsoft.com/office/drawing/2014/main" id="{E0ECBAB8-3535-440F-B15B-2ED0B4F5AA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99" name="Picture 98" descr="Icon&#10;&#10;Description automatically generated with low confidence">
              <a:extLst>
                <a:ext uri="{FF2B5EF4-FFF2-40B4-BE49-F238E27FC236}">
                  <a16:creationId xmlns:a16="http://schemas.microsoft.com/office/drawing/2014/main" id="{01B20644-A71F-490C-BE91-C62354DD54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100" name="Picture 99" descr="Icon&#10;&#10;Description automatically generated with low confidence">
              <a:extLst>
                <a:ext uri="{FF2B5EF4-FFF2-40B4-BE49-F238E27FC236}">
                  <a16:creationId xmlns:a16="http://schemas.microsoft.com/office/drawing/2014/main" id="{C3E827D1-5A67-4A6B-8F33-92C3A5E87A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101" name="Picture 100" descr="Icon&#10;&#10;Description automatically generated with low confidence">
              <a:extLst>
                <a:ext uri="{FF2B5EF4-FFF2-40B4-BE49-F238E27FC236}">
                  <a16:creationId xmlns:a16="http://schemas.microsoft.com/office/drawing/2014/main" id="{56B53FA6-03E0-438D-9D35-B15E5B5E95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102" name="Picture 101" descr="Icon&#10;&#10;Description automatically generated with low confidence">
              <a:extLst>
                <a:ext uri="{FF2B5EF4-FFF2-40B4-BE49-F238E27FC236}">
                  <a16:creationId xmlns:a16="http://schemas.microsoft.com/office/drawing/2014/main" id="{768B2CA3-E49D-4E15-A99A-1D2FD50002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103" name="Picture 102" descr="Icon&#10;&#10;Description automatically generated with low confidence">
              <a:extLst>
                <a:ext uri="{FF2B5EF4-FFF2-40B4-BE49-F238E27FC236}">
                  <a16:creationId xmlns:a16="http://schemas.microsoft.com/office/drawing/2014/main" id="{70A03A67-4CD5-492A-9D94-21CB21EFE9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104" name="Picture 103" descr="Icon&#10;&#10;Description automatically generated with low confidence">
              <a:extLst>
                <a:ext uri="{FF2B5EF4-FFF2-40B4-BE49-F238E27FC236}">
                  <a16:creationId xmlns:a16="http://schemas.microsoft.com/office/drawing/2014/main" id="{AC746EBF-85DD-4B67-82BE-484591C572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105" name="Picture 104" descr="Icon&#10;&#10;Description automatically generated with low confidence">
              <a:extLst>
                <a:ext uri="{FF2B5EF4-FFF2-40B4-BE49-F238E27FC236}">
                  <a16:creationId xmlns:a16="http://schemas.microsoft.com/office/drawing/2014/main" id="{E833B44B-227E-4117-BE92-BE8DA1F49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106" name="Picture 105" descr="Icon&#10;&#10;Description automatically generated with low confidence">
              <a:extLst>
                <a:ext uri="{FF2B5EF4-FFF2-40B4-BE49-F238E27FC236}">
                  <a16:creationId xmlns:a16="http://schemas.microsoft.com/office/drawing/2014/main" id="{19D56C4E-3126-4BA8-BD7E-4B6AF0C80A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107" name="Picture 106" descr="Icon&#10;&#10;Description automatically generated with low confidence">
              <a:extLst>
                <a:ext uri="{FF2B5EF4-FFF2-40B4-BE49-F238E27FC236}">
                  <a16:creationId xmlns:a16="http://schemas.microsoft.com/office/drawing/2014/main" id="{7B53AE02-2CD6-4D60-87F6-AAF780C146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108" name="Picture 107" descr="Icon&#10;&#10;Description automatically generated with low confidence">
              <a:extLst>
                <a:ext uri="{FF2B5EF4-FFF2-40B4-BE49-F238E27FC236}">
                  <a16:creationId xmlns:a16="http://schemas.microsoft.com/office/drawing/2014/main" id="{FBD59BA5-EAC0-4D5F-9FBB-8B08F6549B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109" name="Picture 108" descr="Icon&#10;&#10;Description automatically generated with low confidence">
              <a:extLst>
                <a:ext uri="{FF2B5EF4-FFF2-40B4-BE49-F238E27FC236}">
                  <a16:creationId xmlns:a16="http://schemas.microsoft.com/office/drawing/2014/main" id="{1E627469-3AC8-4910-9210-25D7943A9B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110" name="Picture 109" descr="Icon&#10;&#10;Description automatically generated with low confidence">
              <a:extLst>
                <a:ext uri="{FF2B5EF4-FFF2-40B4-BE49-F238E27FC236}">
                  <a16:creationId xmlns:a16="http://schemas.microsoft.com/office/drawing/2014/main" id="{8AA4338D-BCE5-44BC-9081-AD9BCE2B6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111" name="Picture 110" descr="Icon&#10;&#10;Description automatically generated with low confidence">
              <a:extLst>
                <a:ext uri="{FF2B5EF4-FFF2-40B4-BE49-F238E27FC236}">
                  <a16:creationId xmlns:a16="http://schemas.microsoft.com/office/drawing/2014/main" id="{B00DB0E3-AB44-49C4-BB5C-6169A992A0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112" name="Picture 111" descr="Icon&#10;&#10;Description automatically generated with low confidence">
              <a:extLst>
                <a:ext uri="{FF2B5EF4-FFF2-40B4-BE49-F238E27FC236}">
                  <a16:creationId xmlns:a16="http://schemas.microsoft.com/office/drawing/2014/main" id="{38EFAB88-FF90-4A0C-A7DC-AD2FFD801C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113" name="Picture 112" descr="Icon&#10;&#10;Description automatically generated with low confidence">
              <a:extLst>
                <a:ext uri="{FF2B5EF4-FFF2-40B4-BE49-F238E27FC236}">
                  <a16:creationId xmlns:a16="http://schemas.microsoft.com/office/drawing/2014/main" id="{57F740CE-0C21-4DA4-91A9-9E7EF21A8A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114" name="Picture 113" descr="Icon&#10;&#10;Description automatically generated with low confidence">
              <a:extLst>
                <a:ext uri="{FF2B5EF4-FFF2-40B4-BE49-F238E27FC236}">
                  <a16:creationId xmlns:a16="http://schemas.microsoft.com/office/drawing/2014/main" id="{B041E5C1-D9C7-4139-9029-00CA93CE1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115" name="Group 114">
            <a:extLst>
              <a:ext uri="{FF2B5EF4-FFF2-40B4-BE49-F238E27FC236}">
                <a16:creationId xmlns:a16="http://schemas.microsoft.com/office/drawing/2014/main" id="{E913B9D3-48EC-418A-B108-812D776D4A5B}"/>
              </a:ext>
            </a:extLst>
          </p:cNvPr>
          <p:cNvGrpSpPr/>
          <p:nvPr/>
        </p:nvGrpSpPr>
        <p:grpSpPr>
          <a:xfrm>
            <a:off x="108730" y="1854209"/>
            <a:ext cx="11977440" cy="375727"/>
            <a:chOff x="3773" y="-372131"/>
            <a:chExt cx="23411246" cy="734400"/>
          </a:xfrm>
        </p:grpSpPr>
        <p:pic>
          <p:nvPicPr>
            <p:cNvPr id="116" name="Picture 115" descr="Icon&#10;&#10;Description automatically generated with low confidence">
              <a:extLst>
                <a:ext uri="{FF2B5EF4-FFF2-40B4-BE49-F238E27FC236}">
                  <a16:creationId xmlns:a16="http://schemas.microsoft.com/office/drawing/2014/main" id="{04515383-96F6-4346-AFD0-3E6F11EA3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117" name="Picture 116" descr="Icon&#10;&#10;Description automatically generated with low confidence">
              <a:extLst>
                <a:ext uri="{FF2B5EF4-FFF2-40B4-BE49-F238E27FC236}">
                  <a16:creationId xmlns:a16="http://schemas.microsoft.com/office/drawing/2014/main" id="{6C2B8B88-8820-4274-95BD-543837E6B6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118" name="Picture 117" descr="Icon&#10;&#10;Description automatically generated with low confidence">
              <a:extLst>
                <a:ext uri="{FF2B5EF4-FFF2-40B4-BE49-F238E27FC236}">
                  <a16:creationId xmlns:a16="http://schemas.microsoft.com/office/drawing/2014/main" id="{C3F5C3F7-6863-4E4E-BA35-BD1E715855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119" name="Picture 118" descr="Icon&#10;&#10;Description automatically generated with low confidence">
              <a:extLst>
                <a:ext uri="{FF2B5EF4-FFF2-40B4-BE49-F238E27FC236}">
                  <a16:creationId xmlns:a16="http://schemas.microsoft.com/office/drawing/2014/main" id="{05B6E6F3-F17A-4B4F-8C2C-8BEC7B8B8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120" name="Picture 119" descr="Icon&#10;&#10;Description automatically generated with low confidence">
              <a:extLst>
                <a:ext uri="{FF2B5EF4-FFF2-40B4-BE49-F238E27FC236}">
                  <a16:creationId xmlns:a16="http://schemas.microsoft.com/office/drawing/2014/main" id="{DF14873D-775C-436B-AA5F-E88EDED68D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121" name="Picture 120" descr="Icon&#10;&#10;Description automatically generated with low confidence">
              <a:extLst>
                <a:ext uri="{FF2B5EF4-FFF2-40B4-BE49-F238E27FC236}">
                  <a16:creationId xmlns:a16="http://schemas.microsoft.com/office/drawing/2014/main" id="{5B9183A0-20C7-4C81-B5C2-EDCB13BEDD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122" name="Picture 121" descr="Icon&#10;&#10;Description automatically generated with low confidence">
              <a:extLst>
                <a:ext uri="{FF2B5EF4-FFF2-40B4-BE49-F238E27FC236}">
                  <a16:creationId xmlns:a16="http://schemas.microsoft.com/office/drawing/2014/main" id="{1DF9F18E-DFAD-4FD5-9EDA-49DBF3A5D6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123" name="Picture 122" descr="Icon&#10;&#10;Description automatically generated with low confidence">
              <a:extLst>
                <a:ext uri="{FF2B5EF4-FFF2-40B4-BE49-F238E27FC236}">
                  <a16:creationId xmlns:a16="http://schemas.microsoft.com/office/drawing/2014/main" id="{80884448-ABC2-44D2-A5CA-E4D1B54645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124" name="Picture 123" descr="Icon&#10;&#10;Description automatically generated with low confidence">
              <a:extLst>
                <a:ext uri="{FF2B5EF4-FFF2-40B4-BE49-F238E27FC236}">
                  <a16:creationId xmlns:a16="http://schemas.microsoft.com/office/drawing/2014/main" id="{F170F081-CC2A-4966-8F93-F37E63FE6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125" name="Picture 124" descr="Icon&#10;&#10;Description automatically generated with low confidence">
              <a:extLst>
                <a:ext uri="{FF2B5EF4-FFF2-40B4-BE49-F238E27FC236}">
                  <a16:creationId xmlns:a16="http://schemas.microsoft.com/office/drawing/2014/main" id="{0F0BDFA4-D4A1-402B-B903-C174450E92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126" name="Picture 125" descr="Icon&#10;&#10;Description automatically generated with low confidence">
              <a:extLst>
                <a:ext uri="{FF2B5EF4-FFF2-40B4-BE49-F238E27FC236}">
                  <a16:creationId xmlns:a16="http://schemas.microsoft.com/office/drawing/2014/main" id="{0F6005F2-33EE-42C2-8F68-AED0857D03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127" name="Picture 126" descr="Icon&#10;&#10;Description automatically generated with low confidence">
              <a:extLst>
                <a:ext uri="{FF2B5EF4-FFF2-40B4-BE49-F238E27FC236}">
                  <a16:creationId xmlns:a16="http://schemas.microsoft.com/office/drawing/2014/main" id="{EE102AE0-099F-417C-BEC5-DE5008C5B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128" name="Picture 127" descr="Icon&#10;&#10;Description automatically generated with low confidence">
              <a:extLst>
                <a:ext uri="{FF2B5EF4-FFF2-40B4-BE49-F238E27FC236}">
                  <a16:creationId xmlns:a16="http://schemas.microsoft.com/office/drawing/2014/main" id="{1FAFF7B1-F9FD-420A-83FC-5259E19D4F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129" name="Picture 128" descr="Icon&#10;&#10;Description automatically generated with low confidence">
              <a:extLst>
                <a:ext uri="{FF2B5EF4-FFF2-40B4-BE49-F238E27FC236}">
                  <a16:creationId xmlns:a16="http://schemas.microsoft.com/office/drawing/2014/main" id="{AE956508-CA1A-433D-95FF-D36746E4A6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130" name="Picture 129" descr="Icon&#10;&#10;Description automatically generated with low confidence">
              <a:extLst>
                <a:ext uri="{FF2B5EF4-FFF2-40B4-BE49-F238E27FC236}">
                  <a16:creationId xmlns:a16="http://schemas.microsoft.com/office/drawing/2014/main" id="{5964B992-F4A3-4B63-8C64-9D6AE0AEA9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131" name="Picture 130" descr="Icon&#10;&#10;Description automatically generated with low confidence">
              <a:extLst>
                <a:ext uri="{FF2B5EF4-FFF2-40B4-BE49-F238E27FC236}">
                  <a16:creationId xmlns:a16="http://schemas.microsoft.com/office/drawing/2014/main" id="{50EB07B8-50F9-4C42-B099-7350D55FC4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132" name="Picture 131" descr="Icon&#10;&#10;Description automatically generated with low confidence">
              <a:extLst>
                <a:ext uri="{FF2B5EF4-FFF2-40B4-BE49-F238E27FC236}">
                  <a16:creationId xmlns:a16="http://schemas.microsoft.com/office/drawing/2014/main" id="{E68F39A3-2618-4D7B-9977-2D7DD946D6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133" name="Picture 132" descr="Icon&#10;&#10;Description automatically generated with low confidence">
              <a:extLst>
                <a:ext uri="{FF2B5EF4-FFF2-40B4-BE49-F238E27FC236}">
                  <a16:creationId xmlns:a16="http://schemas.microsoft.com/office/drawing/2014/main" id="{BC3AE412-5FDC-4799-9101-B6EB47E81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134" name="Picture 133" descr="Icon&#10;&#10;Description automatically generated with low confidence">
              <a:extLst>
                <a:ext uri="{FF2B5EF4-FFF2-40B4-BE49-F238E27FC236}">
                  <a16:creationId xmlns:a16="http://schemas.microsoft.com/office/drawing/2014/main" id="{DE92D0D7-D20A-436B-BF6C-A2A6718CEB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135" name="Picture 134" descr="Icon&#10;&#10;Description automatically generated with low confidence">
              <a:extLst>
                <a:ext uri="{FF2B5EF4-FFF2-40B4-BE49-F238E27FC236}">
                  <a16:creationId xmlns:a16="http://schemas.microsoft.com/office/drawing/2014/main" id="{889D3BB7-679F-44D4-86BD-1E150B7B42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136" name="Picture 135" descr="Icon&#10;&#10;Description automatically generated with low confidence">
              <a:extLst>
                <a:ext uri="{FF2B5EF4-FFF2-40B4-BE49-F238E27FC236}">
                  <a16:creationId xmlns:a16="http://schemas.microsoft.com/office/drawing/2014/main" id="{B0A2B86E-B909-4889-83BB-C39B9EC209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137" name="Picture 136" descr="Icon&#10;&#10;Description automatically generated with low confidence">
              <a:extLst>
                <a:ext uri="{FF2B5EF4-FFF2-40B4-BE49-F238E27FC236}">
                  <a16:creationId xmlns:a16="http://schemas.microsoft.com/office/drawing/2014/main" id="{441C8708-CCD1-43E2-9BD4-45B9184A9F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138" name="Picture 137" descr="Icon&#10;&#10;Description automatically generated with low confidence">
              <a:extLst>
                <a:ext uri="{FF2B5EF4-FFF2-40B4-BE49-F238E27FC236}">
                  <a16:creationId xmlns:a16="http://schemas.microsoft.com/office/drawing/2014/main" id="{57433784-FF53-404A-B76B-A21D9E13CC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139" name="Picture 138" descr="Icon&#10;&#10;Description automatically generated with low confidence">
              <a:extLst>
                <a:ext uri="{FF2B5EF4-FFF2-40B4-BE49-F238E27FC236}">
                  <a16:creationId xmlns:a16="http://schemas.microsoft.com/office/drawing/2014/main" id="{0471B6AF-1A25-426B-A4C4-CC08DBDE3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140" name="Picture 139" descr="Icon&#10;&#10;Description automatically generated with low confidence">
              <a:extLst>
                <a:ext uri="{FF2B5EF4-FFF2-40B4-BE49-F238E27FC236}">
                  <a16:creationId xmlns:a16="http://schemas.microsoft.com/office/drawing/2014/main" id="{8F767981-62DD-4C59-9827-A87B333A8E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141" name="Picture 140" descr="Icon&#10;&#10;Description automatically generated with low confidence">
              <a:extLst>
                <a:ext uri="{FF2B5EF4-FFF2-40B4-BE49-F238E27FC236}">
                  <a16:creationId xmlns:a16="http://schemas.microsoft.com/office/drawing/2014/main" id="{4566B490-67A4-4AA1-90A8-96088AA05A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142" name="Group 141">
            <a:extLst>
              <a:ext uri="{FF2B5EF4-FFF2-40B4-BE49-F238E27FC236}">
                <a16:creationId xmlns:a16="http://schemas.microsoft.com/office/drawing/2014/main" id="{922DFC6A-CB6F-423F-A021-9B89559D897A}"/>
              </a:ext>
            </a:extLst>
          </p:cNvPr>
          <p:cNvGrpSpPr/>
          <p:nvPr/>
        </p:nvGrpSpPr>
        <p:grpSpPr>
          <a:xfrm>
            <a:off x="108730" y="2316828"/>
            <a:ext cx="11977440" cy="375727"/>
            <a:chOff x="3773" y="-372131"/>
            <a:chExt cx="23411246" cy="734400"/>
          </a:xfrm>
        </p:grpSpPr>
        <p:pic>
          <p:nvPicPr>
            <p:cNvPr id="143" name="Picture 142" descr="Icon&#10;&#10;Description automatically generated with low confidence">
              <a:extLst>
                <a:ext uri="{FF2B5EF4-FFF2-40B4-BE49-F238E27FC236}">
                  <a16:creationId xmlns:a16="http://schemas.microsoft.com/office/drawing/2014/main" id="{7D38E239-5FF9-49B4-83F3-C4091AE6D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144" name="Picture 143" descr="Icon&#10;&#10;Description automatically generated with low confidence">
              <a:extLst>
                <a:ext uri="{FF2B5EF4-FFF2-40B4-BE49-F238E27FC236}">
                  <a16:creationId xmlns:a16="http://schemas.microsoft.com/office/drawing/2014/main" id="{9191C4D7-F5D5-4CD0-A29A-9FB1FA80A1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145" name="Picture 144" descr="Icon&#10;&#10;Description automatically generated with low confidence">
              <a:extLst>
                <a:ext uri="{FF2B5EF4-FFF2-40B4-BE49-F238E27FC236}">
                  <a16:creationId xmlns:a16="http://schemas.microsoft.com/office/drawing/2014/main" id="{F94E5EB6-2027-4F1D-9EAE-BFE9B1178A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146" name="Picture 145" descr="Icon&#10;&#10;Description automatically generated with low confidence">
              <a:extLst>
                <a:ext uri="{FF2B5EF4-FFF2-40B4-BE49-F238E27FC236}">
                  <a16:creationId xmlns:a16="http://schemas.microsoft.com/office/drawing/2014/main" id="{7D1740B4-D2E4-410F-90EF-E26CFDA4FE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147" name="Picture 146" descr="Icon&#10;&#10;Description automatically generated with low confidence">
              <a:extLst>
                <a:ext uri="{FF2B5EF4-FFF2-40B4-BE49-F238E27FC236}">
                  <a16:creationId xmlns:a16="http://schemas.microsoft.com/office/drawing/2014/main" id="{178BABB0-CC2B-4E03-B4FC-5770E22F67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148" name="Picture 147" descr="Icon&#10;&#10;Description automatically generated with low confidence">
              <a:extLst>
                <a:ext uri="{FF2B5EF4-FFF2-40B4-BE49-F238E27FC236}">
                  <a16:creationId xmlns:a16="http://schemas.microsoft.com/office/drawing/2014/main" id="{A776A6B4-4FAF-4369-9C47-6CAA2850AF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149" name="Picture 148" descr="Icon&#10;&#10;Description automatically generated with low confidence">
              <a:extLst>
                <a:ext uri="{FF2B5EF4-FFF2-40B4-BE49-F238E27FC236}">
                  <a16:creationId xmlns:a16="http://schemas.microsoft.com/office/drawing/2014/main" id="{0D96E823-B78F-46FE-A2DF-B41B32E89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150" name="Picture 149" descr="Icon&#10;&#10;Description automatically generated with low confidence">
              <a:extLst>
                <a:ext uri="{FF2B5EF4-FFF2-40B4-BE49-F238E27FC236}">
                  <a16:creationId xmlns:a16="http://schemas.microsoft.com/office/drawing/2014/main" id="{B8BCFE14-B893-43D6-93D0-7AADD38ABA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151" name="Picture 150" descr="Icon&#10;&#10;Description automatically generated with low confidence">
              <a:extLst>
                <a:ext uri="{FF2B5EF4-FFF2-40B4-BE49-F238E27FC236}">
                  <a16:creationId xmlns:a16="http://schemas.microsoft.com/office/drawing/2014/main" id="{39673FA7-2C1C-4C6F-B486-07F2AD613A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152" name="Picture 151" descr="Icon&#10;&#10;Description automatically generated with low confidence">
              <a:extLst>
                <a:ext uri="{FF2B5EF4-FFF2-40B4-BE49-F238E27FC236}">
                  <a16:creationId xmlns:a16="http://schemas.microsoft.com/office/drawing/2014/main" id="{4237B972-C37F-4E5F-85BB-835667F446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153" name="Picture 152" descr="Icon&#10;&#10;Description automatically generated with low confidence">
              <a:extLst>
                <a:ext uri="{FF2B5EF4-FFF2-40B4-BE49-F238E27FC236}">
                  <a16:creationId xmlns:a16="http://schemas.microsoft.com/office/drawing/2014/main" id="{558E5BBA-A4EC-499C-86A5-A1EF51A7F3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154" name="Picture 153" descr="Icon&#10;&#10;Description automatically generated with low confidence">
              <a:extLst>
                <a:ext uri="{FF2B5EF4-FFF2-40B4-BE49-F238E27FC236}">
                  <a16:creationId xmlns:a16="http://schemas.microsoft.com/office/drawing/2014/main" id="{BA1B8CC4-F445-4698-A78F-59618391A5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155" name="Picture 154" descr="Icon&#10;&#10;Description automatically generated with low confidence">
              <a:extLst>
                <a:ext uri="{FF2B5EF4-FFF2-40B4-BE49-F238E27FC236}">
                  <a16:creationId xmlns:a16="http://schemas.microsoft.com/office/drawing/2014/main" id="{C7829E65-DDEF-4B3B-8777-56FD32821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156" name="Picture 155" descr="Icon&#10;&#10;Description automatically generated with low confidence">
              <a:extLst>
                <a:ext uri="{FF2B5EF4-FFF2-40B4-BE49-F238E27FC236}">
                  <a16:creationId xmlns:a16="http://schemas.microsoft.com/office/drawing/2014/main" id="{4AB27EA4-DB1A-4E94-B8AC-2F02482D54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157" name="Picture 156" descr="Icon&#10;&#10;Description automatically generated with low confidence">
              <a:extLst>
                <a:ext uri="{FF2B5EF4-FFF2-40B4-BE49-F238E27FC236}">
                  <a16:creationId xmlns:a16="http://schemas.microsoft.com/office/drawing/2014/main" id="{0DEA9D92-77C1-4EDB-8236-D3E610046E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158" name="Picture 157" descr="Icon&#10;&#10;Description automatically generated with low confidence">
              <a:extLst>
                <a:ext uri="{FF2B5EF4-FFF2-40B4-BE49-F238E27FC236}">
                  <a16:creationId xmlns:a16="http://schemas.microsoft.com/office/drawing/2014/main" id="{98BCD925-0E06-4EDE-865D-2E59BCF19C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159" name="Picture 158" descr="Icon&#10;&#10;Description automatically generated with low confidence">
              <a:extLst>
                <a:ext uri="{FF2B5EF4-FFF2-40B4-BE49-F238E27FC236}">
                  <a16:creationId xmlns:a16="http://schemas.microsoft.com/office/drawing/2014/main" id="{217DFE6A-F762-409A-BC83-47370B3BA9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160" name="Picture 159" descr="Icon&#10;&#10;Description automatically generated with low confidence">
              <a:extLst>
                <a:ext uri="{FF2B5EF4-FFF2-40B4-BE49-F238E27FC236}">
                  <a16:creationId xmlns:a16="http://schemas.microsoft.com/office/drawing/2014/main" id="{F2FE1AD9-31E9-4806-9BBD-679ADB5EF4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161" name="Picture 160" descr="Icon&#10;&#10;Description automatically generated with low confidence">
              <a:extLst>
                <a:ext uri="{FF2B5EF4-FFF2-40B4-BE49-F238E27FC236}">
                  <a16:creationId xmlns:a16="http://schemas.microsoft.com/office/drawing/2014/main" id="{2EFEE1B8-D44E-4BEE-A379-936F9BDDD5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162" name="Picture 161" descr="Icon&#10;&#10;Description automatically generated with low confidence">
              <a:extLst>
                <a:ext uri="{FF2B5EF4-FFF2-40B4-BE49-F238E27FC236}">
                  <a16:creationId xmlns:a16="http://schemas.microsoft.com/office/drawing/2014/main" id="{6165B302-23C7-4742-9C3F-8B0486B184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163" name="Picture 162" descr="Icon&#10;&#10;Description automatically generated with low confidence">
              <a:extLst>
                <a:ext uri="{FF2B5EF4-FFF2-40B4-BE49-F238E27FC236}">
                  <a16:creationId xmlns:a16="http://schemas.microsoft.com/office/drawing/2014/main" id="{42826728-51B7-4C1E-AF97-63559285FC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164" name="Picture 163" descr="Icon&#10;&#10;Description automatically generated with low confidence">
              <a:extLst>
                <a:ext uri="{FF2B5EF4-FFF2-40B4-BE49-F238E27FC236}">
                  <a16:creationId xmlns:a16="http://schemas.microsoft.com/office/drawing/2014/main" id="{C16D3DFE-2BE7-4B47-A73A-5D0C3EE0C4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165" name="Picture 164" descr="Icon&#10;&#10;Description automatically generated with low confidence">
              <a:extLst>
                <a:ext uri="{FF2B5EF4-FFF2-40B4-BE49-F238E27FC236}">
                  <a16:creationId xmlns:a16="http://schemas.microsoft.com/office/drawing/2014/main" id="{54191F4F-709B-470F-8704-133FE9A72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166" name="Picture 165" descr="Icon&#10;&#10;Description automatically generated with low confidence">
              <a:extLst>
                <a:ext uri="{FF2B5EF4-FFF2-40B4-BE49-F238E27FC236}">
                  <a16:creationId xmlns:a16="http://schemas.microsoft.com/office/drawing/2014/main" id="{49E29DFD-CD45-43D0-B48F-27DA6DE850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167" name="Picture 166" descr="Icon&#10;&#10;Description automatically generated with low confidence">
              <a:extLst>
                <a:ext uri="{FF2B5EF4-FFF2-40B4-BE49-F238E27FC236}">
                  <a16:creationId xmlns:a16="http://schemas.microsoft.com/office/drawing/2014/main" id="{A7537F0F-229A-4C1C-A89C-559C902690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168" name="Picture 167" descr="Icon&#10;&#10;Description automatically generated with low confidence">
              <a:extLst>
                <a:ext uri="{FF2B5EF4-FFF2-40B4-BE49-F238E27FC236}">
                  <a16:creationId xmlns:a16="http://schemas.microsoft.com/office/drawing/2014/main" id="{2F5D78A7-527F-4132-83A1-FDFF9B1A93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169" name="Group 168">
            <a:extLst>
              <a:ext uri="{FF2B5EF4-FFF2-40B4-BE49-F238E27FC236}">
                <a16:creationId xmlns:a16="http://schemas.microsoft.com/office/drawing/2014/main" id="{B550F6C3-04E5-4E1F-891B-A533950B198B}"/>
              </a:ext>
            </a:extLst>
          </p:cNvPr>
          <p:cNvGrpSpPr/>
          <p:nvPr/>
        </p:nvGrpSpPr>
        <p:grpSpPr>
          <a:xfrm>
            <a:off x="108730" y="2780547"/>
            <a:ext cx="11977440" cy="375727"/>
            <a:chOff x="3773" y="-372131"/>
            <a:chExt cx="23411246" cy="734400"/>
          </a:xfrm>
        </p:grpSpPr>
        <p:pic>
          <p:nvPicPr>
            <p:cNvPr id="170" name="Picture 169" descr="Icon&#10;&#10;Description automatically generated with low confidence">
              <a:extLst>
                <a:ext uri="{FF2B5EF4-FFF2-40B4-BE49-F238E27FC236}">
                  <a16:creationId xmlns:a16="http://schemas.microsoft.com/office/drawing/2014/main" id="{140E8DDF-AC2B-4E0B-9C6E-F0B3C3D2B2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171" name="Picture 170" descr="Icon&#10;&#10;Description automatically generated with low confidence">
              <a:extLst>
                <a:ext uri="{FF2B5EF4-FFF2-40B4-BE49-F238E27FC236}">
                  <a16:creationId xmlns:a16="http://schemas.microsoft.com/office/drawing/2014/main" id="{7B16EEEE-9514-4B0D-B044-BAD765DD7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172" name="Picture 171" descr="Icon&#10;&#10;Description automatically generated with low confidence">
              <a:extLst>
                <a:ext uri="{FF2B5EF4-FFF2-40B4-BE49-F238E27FC236}">
                  <a16:creationId xmlns:a16="http://schemas.microsoft.com/office/drawing/2014/main" id="{116FB31E-8529-4215-BEA9-040D588AF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173" name="Picture 172" descr="Icon&#10;&#10;Description automatically generated with low confidence">
              <a:extLst>
                <a:ext uri="{FF2B5EF4-FFF2-40B4-BE49-F238E27FC236}">
                  <a16:creationId xmlns:a16="http://schemas.microsoft.com/office/drawing/2014/main" id="{0814378F-9E54-4061-A576-5ED5001ED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174" name="Picture 173" descr="Icon&#10;&#10;Description automatically generated with low confidence">
              <a:extLst>
                <a:ext uri="{FF2B5EF4-FFF2-40B4-BE49-F238E27FC236}">
                  <a16:creationId xmlns:a16="http://schemas.microsoft.com/office/drawing/2014/main" id="{EDEA235E-6B1E-4E56-AB18-62287FAF09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175" name="Picture 174" descr="Icon&#10;&#10;Description automatically generated with low confidence">
              <a:extLst>
                <a:ext uri="{FF2B5EF4-FFF2-40B4-BE49-F238E27FC236}">
                  <a16:creationId xmlns:a16="http://schemas.microsoft.com/office/drawing/2014/main" id="{661D1B8B-5E6D-4882-BAA1-33701A3D73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176" name="Picture 175" descr="Icon&#10;&#10;Description automatically generated with low confidence">
              <a:extLst>
                <a:ext uri="{FF2B5EF4-FFF2-40B4-BE49-F238E27FC236}">
                  <a16:creationId xmlns:a16="http://schemas.microsoft.com/office/drawing/2014/main" id="{98402622-B725-4536-BEA0-271FCD37D7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177" name="Picture 176" descr="Icon&#10;&#10;Description automatically generated with low confidence">
              <a:extLst>
                <a:ext uri="{FF2B5EF4-FFF2-40B4-BE49-F238E27FC236}">
                  <a16:creationId xmlns:a16="http://schemas.microsoft.com/office/drawing/2014/main" id="{911140B4-4A1A-4F70-A872-905017122E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178" name="Picture 177" descr="Icon&#10;&#10;Description automatically generated with low confidence">
              <a:extLst>
                <a:ext uri="{FF2B5EF4-FFF2-40B4-BE49-F238E27FC236}">
                  <a16:creationId xmlns:a16="http://schemas.microsoft.com/office/drawing/2014/main" id="{90691DB4-3EB2-48A4-A707-7C21CC7DDC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179" name="Picture 178" descr="Icon&#10;&#10;Description automatically generated with low confidence">
              <a:extLst>
                <a:ext uri="{FF2B5EF4-FFF2-40B4-BE49-F238E27FC236}">
                  <a16:creationId xmlns:a16="http://schemas.microsoft.com/office/drawing/2014/main" id="{5574D515-BA9E-49B8-A2B1-894FF5CD3B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180" name="Picture 179" descr="Icon&#10;&#10;Description automatically generated with low confidence">
              <a:extLst>
                <a:ext uri="{FF2B5EF4-FFF2-40B4-BE49-F238E27FC236}">
                  <a16:creationId xmlns:a16="http://schemas.microsoft.com/office/drawing/2014/main" id="{606FAD46-E9FE-49D9-9DCE-FAE53067AF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181" name="Picture 180" descr="Icon&#10;&#10;Description automatically generated with low confidence">
              <a:extLst>
                <a:ext uri="{FF2B5EF4-FFF2-40B4-BE49-F238E27FC236}">
                  <a16:creationId xmlns:a16="http://schemas.microsoft.com/office/drawing/2014/main" id="{F001EDBD-D012-4C97-859F-83222F7886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182" name="Picture 181" descr="Icon&#10;&#10;Description automatically generated with low confidence">
              <a:extLst>
                <a:ext uri="{FF2B5EF4-FFF2-40B4-BE49-F238E27FC236}">
                  <a16:creationId xmlns:a16="http://schemas.microsoft.com/office/drawing/2014/main" id="{A4A3B34B-AB64-47DA-B129-493C666BCF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183" name="Picture 182" descr="Icon&#10;&#10;Description automatically generated with low confidence">
              <a:extLst>
                <a:ext uri="{FF2B5EF4-FFF2-40B4-BE49-F238E27FC236}">
                  <a16:creationId xmlns:a16="http://schemas.microsoft.com/office/drawing/2014/main" id="{30E1425E-8FFB-41BD-A1B0-C486B4FB42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184" name="Picture 183" descr="Icon&#10;&#10;Description automatically generated with low confidence">
              <a:extLst>
                <a:ext uri="{FF2B5EF4-FFF2-40B4-BE49-F238E27FC236}">
                  <a16:creationId xmlns:a16="http://schemas.microsoft.com/office/drawing/2014/main" id="{8B51310A-4BF3-40F7-857A-B74D4CD4AE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185" name="Picture 184" descr="Icon&#10;&#10;Description automatically generated with low confidence">
              <a:extLst>
                <a:ext uri="{FF2B5EF4-FFF2-40B4-BE49-F238E27FC236}">
                  <a16:creationId xmlns:a16="http://schemas.microsoft.com/office/drawing/2014/main" id="{8BBA9809-80BC-4A1C-9371-5F700A5E7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186" name="Picture 185" descr="Icon&#10;&#10;Description automatically generated with low confidence">
              <a:extLst>
                <a:ext uri="{FF2B5EF4-FFF2-40B4-BE49-F238E27FC236}">
                  <a16:creationId xmlns:a16="http://schemas.microsoft.com/office/drawing/2014/main" id="{1645510E-8262-44D1-89C7-9536E566C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187" name="Group 186">
            <a:extLst>
              <a:ext uri="{FF2B5EF4-FFF2-40B4-BE49-F238E27FC236}">
                <a16:creationId xmlns:a16="http://schemas.microsoft.com/office/drawing/2014/main" id="{D1EB5F3C-D8D2-4507-8AB3-F046BD420536}"/>
              </a:ext>
            </a:extLst>
          </p:cNvPr>
          <p:cNvGrpSpPr/>
          <p:nvPr/>
        </p:nvGrpSpPr>
        <p:grpSpPr>
          <a:xfrm>
            <a:off x="108730" y="3243167"/>
            <a:ext cx="11977440" cy="375727"/>
            <a:chOff x="3773" y="-372131"/>
            <a:chExt cx="23411246" cy="734400"/>
          </a:xfrm>
        </p:grpSpPr>
        <p:pic>
          <p:nvPicPr>
            <p:cNvPr id="188" name="Picture 187" descr="Icon&#10;&#10;Description automatically generated with low confidence">
              <a:extLst>
                <a:ext uri="{FF2B5EF4-FFF2-40B4-BE49-F238E27FC236}">
                  <a16:creationId xmlns:a16="http://schemas.microsoft.com/office/drawing/2014/main" id="{B132C569-74A0-493F-8039-AECED2A19A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189" name="Picture 188" descr="Icon&#10;&#10;Description automatically generated with low confidence">
              <a:extLst>
                <a:ext uri="{FF2B5EF4-FFF2-40B4-BE49-F238E27FC236}">
                  <a16:creationId xmlns:a16="http://schemas.microsoft.com/office/drawing/2014/main" id="{7728FFDC-6312-4988-8A46-FC224C0149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190" name="Picture 189" descr="Icon&#10;&#10;Description automatically generated with low confidence">
              <a:extLst>
                <a:ext uri="{FF2B5EF4-FFF2-40B4-BE49-F238E27FC236}">
                  <a16:creationId xmlns:a16="http://schemas.microsoft.com/office/drawing/2014/main" id="{2D78C5F3-B879-4D09-81EA-0C79EF815C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191" name="Picture 190" descr="Icon&#10;&#10;Description automatically generated with low confidence">
              <a:extLst>
                <a:ext uri="{FF2B5EF4-FFF2-40B4-BE49-F238E27FC236}">
                  <a16:creationId xmlns:a16="http://schemas.microsoft.com/office/drawing/2014/main" id="{6C01F7D2-42C3-471C-AF42-661E5D4A36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192" name="Picture 191" descr="Icon&#10;&#10;Description automatically generated with low confidence">
              <a:extLst>
                <a:ext uri="{FF2B5EF4-FFF2-40B4-BE49-F238E27FC236}">
                  <a16:creationId xmlns:a16="http://schemas.microsoft.com/office/drawing/2014/main" id="{C559EA3F-A4EE-49A6-8F3D-1809B9C686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193" name="Picture 192" descr="Icon&#10;&#10;Description automatically generated with low confidence">
              <a:extLst>
                <a:ext uri="{FF2B5EF4-FFF2-40B4-BE49-F238E27FC236}">
                  <a16:creationId xmlns:a16="http://schemas.microsoft.com/office/drawing/2014/main" id="{E501AD7C-6638-4807-A0A8-A2FCDBD820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194" name="Picture 193" descr="Icon&#10;&#10;Description automatically generated with low confidence">
              <a:extLst>
                <a:ext uri="{FF2B5EF4-FFF2-40B4-BE49-F238E27FC236}">
                  <a16:creationId xmlns:a16="http://schemas.microsoft.com/office/drawing/2014/main" id="{EAEBE2B6-09FC-4EE5-8B66-D100978917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195" name="Picture 194" descr="Icon&#10;&#10;Description automatically generated with low confidence">
              <a:extLst>
                <a:ext uri="{FF2B5EF4-FFF2-40B4-BE49-F238E27FC236}">
                  <a16:creationId xmlns:a16="http://schemas.microsoft.com/office/drawing/2014/main" id="{60B09D66-F055-4E06-9A4F-F95F1D36A6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196" name="Picture 195" descr="Icon&#10;&#10;Description automatically generated with low confidence">
              <a:extLst>
                <a:ext uri="{FF2B5EF4-FFF2-40B4-BE49-F238E27FC236}">
                  <a16:creationId xmlns:a16="http://schemas.microsoft.com/office/drawing/2014/main" id="{2AB9CB9C-49BE-49B8-9D3E-EC174C0BBA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197" name="Picture 196" descr="Icon&#10;&#10;Description automatically generated with low confidence">
              <a:extLst>
                <a:ext uri="{FF2B5EF4-FFF2-40B4-BE49-F238E27FC236}">
                  <a16:creationId xmlns:a16="http://schemas.microsoft.com/office/drawing/2014/main" id="{29A4497C-B10E-473B-8E98-B81D82FBB3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198" name="Picture 197" descr="Icon&#10;&#10;Description automatically generated with low confidence">
              <a:extLst>
                <a:ext uri="{FF2B5EF4-FFF2-40B4-BE49-F238E27FC236}">
                  <a16:creationId xmlns:a16="http://schemas.microsoft.com/office/drawing/2014/main" id="{69F26BED-127D-45D6-AC3D-8CC94F6554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199" name="Picture 198" descr="Icon&#10;&#10;Description automatically generated with low confidence">
              <a:extLst>
                <a:ext uri="{FF2B5EF4-FFF2-40B4-BE49-F238E27FC236}">
                  <a16:creationId xmlns:a16="http://schemas.microsoft.com/office/drawing/2014/main" id="{70382362-A4D5-4EE6-ADD2-346A326526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200" name="Picture 199" descr="Icon&#10;&#10;Description automatically generated with low confidence">
              <a:extLst>
                <a:ext uri="{FF2B5EF4-FFF2-40B4-BE49-F238E27FC236}">
                  <a16:creationId xmlns:a16="http://schemas.microsoft.com/office/drawing/2014/main" id="{C659554F-C16E-4243-838C-2762D6896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201" name="Picture 200" descr="Icon&#10;&#10;Description automatically generated with low confidence">
              <a:extLst>
                <a:ext uri="{FF2B5EF4-FFF2-40B4-BE49-F238E27FC236}">
                  <a16:creationId xmlns:a16="http://schemas.microsoft.com/office/drawing/2014/main" id="{7F8780FC-AA38-45A2-97BF-9A6027C8AF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202" name="Picture 201" descr="Icon&#10;&#10;Description automatically generated with low confidence">
              <a:extLst>
                <a:ext uri="{FF2B5EF4-FFF2-40B4-BE49-F238E27FC236}">
                  <a16:creationId xmlns:a16="http://schemas.microsoft.com/office/drawing/2014/main" id="{5CDCB0C5-E639-43F4-94CD-46EC84EB30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203" name="Picture 202" descr="Icon&#10;&#10;Description automatically generated with low confidence">
              <a:extLst>
                <a:ext uri="{FF2B5EF4-FFF2-40B4-BE49-F238E27FC236}">
                  <a16:creationId xmlns:a16="http://schemas.microsoft.com/office/drawing/2014/main" id="{48CA14D3-48CA-4A91-A1F2-A40BCB858D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204" name="Picture 203" descr="Icon&#10;&#10;Description automatically generated with low confidence">
              <a:extLst>
                <a:ext uri="{FF2B5EF4-FFF2-40B4-BE49-F238E27FC236}">
                  <a16:creationId xmlns:a16="http://schemas.microsoft.com/office/drawing/2014/main" id="{6302840B-51CF-4CF8-96BA-604CE0B536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205" name="Group 204">
            <a:extLst>
              <a:ext uri="{FF2B5EF4-FFF2-40B4-BE49-F238E27FC236}">
                <a16:creationId xmlns:a16="http://schemas.microsoft.com/office/drawing/2014/main" id="{AA5CAA6E-BA7E-4A32-953A-3820CA767BA8}"/>
              </a:ext>
            </a:extLst>
          </p:cNvPr>
          <p:cNvGrpSpPr/>
          <p:nvPr/>
        </p:nvGrpSpPr>
        <p:grpSpPr>
          <a:xfrm>
            <a:off x="108730" y="3708417"/>
            <a:ext cx="11977440" cy="375727"/>
            <a:chOff x="3773" y="-372131"/>
            <a:chExt cx="23411246" cy="734400"/>
          </a:xfrm>
        </p:grpSpPr>
        <p:pic>
          <p:nvPicPr>
            <p:cNvPr id="206" name="Picture 205" descr="Icon&#10;&#10;Description automatically generated with low confidence">
              <a:extLst>
                <a:ext uri="{FF2B5EF4-FFF2-40B4-BE49-F238E27FC236}">
                  <a16:creationId xmlns:a16="http://schemas.microsoft.com/office/drawing/2014/main" id="{88D103EF-1C4A-45B9-8116-CB663C6DE0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207" name="Picture 206" descr="Icon&#10;&#10;Description automatically generated with low confidence">
              <a:extLst>
                <a:ext uri="{FF2B5EF4-FFF2-40B4-BE49-F238E27FC236}">
                  <a16:creationId xmlns:a16="http://schemas.microsoft.com/office/drawing/2014/main" id="{FF56F893-BCD1-4974-8E36-FB12CBAF11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208" name="Picture 207" descr="Icon&#10;&#10;Description automatically generated with low confidence">
              <a:extLst>
                <a:ext uri="{FF2B5EF4-FFF2-40B4-BE49-F238E27FC236}">
                  <a16:creationId xmlns:a16="http://schemas.microsoft.com/office/drawing/2014/main" id="{51D2CF58-4A42-4242-91A2-44831E5997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209" name="Picture 208" descr="Icon&#10;&#10;Description automatically generated with low confidence">
              <a:extLst>
                <a:ext uri="{FF2B5EF4-FFF2-40B4-BE49-F238E27FC236}">
                  <a16:creationId xmlns:a16="http://schemas.microsoft.com/office/drawing/2014/main" id="{4CBE28C4-3C5C-45D0-A689-C6A3217C2D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210" name="Picture 209" descr="Icon&#10;&#10;Description automatically generated with low confidence">
              <a:extLst>
                <a:ext uri="{FF2B5EF4-FFF2-40B4-BE49-F238E27FC236}">
                  <a16:creationId xmlns:a16="http://schemas.microsoft.com/office/drawing/2014/main" id="{E74BC346-2080-4145-BEE3-043721A5AC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211" name="Picture 210" descr="Icon&#10;&#10;Description automatically generated with low confidence">
              <a:extLst>
                <a:ext uri="{FF2B5EF4-FFF2-40B4-BE49-F238E27FC236}">
                  <a16:creationId xmlns:a16="http://schemas.microsoft.com/office/drawing/2014/main" id="{F9C6D954-AE8E-4DCC-9C53-7221F6017F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212" name="Picture 211" descr="Icon&#10;&#10;Description automatically generated with low confidence">
              <a:extLst>
                <a:ext uri="{FF2B5EF4-FFF2-40B4-BE49-F238E27FC236}">
                  <a16:creationId xmlns:a16="http://schemas.microsoft.com/office/drawing/2014/main" id="{A4C1AEC6-C4B6-420C-993C-F648037ED3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213" name="Picture 212" descr="Icon&#10;&#10;Description automatically generated with low confidence">
              <a:extLst>
                <a:ext uri="{FF2B5EF4-FFF2-40B4-BE49-F238E27FC236}">
                  <a16:creationId xmlns:a16="http://schemas.microsoft.com/office/drawing/2014/main" id="{9DD94E83-6093-43AB-8619-E0BC859FA8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214" name="Picture 213" descr="Icon&#10;&#10;Description automatically generated with low confidence">
              <a:extLst>
                <a:ext uri="{FF2B5EF4-FFF2-40B4-BE49-F238E27FC236}">
                  <a16:creationId xmlns:a16="http://schemas.microsoft.com/office/drawing/2014/main" id="{6F8E883D-69BC-4B4E-B3C2-9385C0F0A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215" name="Picture 214" descr="Icon&#10;&#10;Description automatically generated with low confidence">
              <a:extLst>
                <a:ext uri="{FF2B5EF4-FFF2-40B4-BE49-F238E27FC236}">
                  <a16:creationId xmlns:a16="http://schemas.microsoft.com/office/drawing/2014/main" id="{A3A237A2-96C2-4EA4-A7CE-6F30F21C1A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216" name="Picture 215" descr="Icon&#10;&#10;Description automatically generated with low confidence">
              <a:extLst>
                <a:ext uri="{FF2B5EF4-FFF2-40B4-BE49-F238E27FC236}">
                  <a16:creationId xmlns:a16="http://schemas.microsoft.com/office/drawing/2014/main" id="{A829FEEE-0526-4196-93BA-7F549D76D5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217" name="Picture 216" descr="Icon&#10;&#10;Description automatically generated with low confidence">
              <a:extLst>
                <a:ext uri="{FF2B5EF4-FFF2-40B4-BE49-F238E27FC236}">
                  <a16:creationId xmlns:a16="http://schemas.microsoft.com/office/drawing/2014/main" id="{9A7A4E44-9446-4002-A79A-DDAA820CE3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218" name="Picture 217" descr="Icon&#10;&#10;Description automatically generated with low confidence">
              <a:extLst>
                <a:ext uri="{FF2B5EF4-FFF2-40B4-BE49-F238E27FC236}">
                  <a16:creationId xmlns:a16="http://schemas.microsoft.com/office/drawing/2014/main" id="{394510CE-40CA-4E37-B1DB-BA8ECD8059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219" name="Picture 218" descr="Icon&#10;&#10;Description automatically generated with low confidence">
              <a:extLst>
                <a:ext uri="{FF2B5EF4-FFF2-40B4-BE49-F238E27FC236}">
                  <a16:creationId xmlns:a16="http://schemas.microsoft.com/office/drawing/2014/main" id="{7343C082-32D3-4CE1-92B4-837BF9A1DC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220" name="Picture 219" descr="Icon&#10;&#10;Description automatically generated with low confidence">
              <a:extLst>
                <a:ext uri="{FF2B5EF4-FFF2-40B4-BE49-F238E27FC236}">
                  <a16:creationId xmlns:a16="http://schemas.microsoft.com/office/drawing/2014/main" id="{1D05962D-4B72-417D-B697-DE0CE72B85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221" name="Picture 220" descr="Icon&#10;&#10;Description automatically generated with low confidence">
              <a:extLst>
                <a:ext uri="{FF2B5EF4-FFF2-40B4-BE49-F238E27FC236}">
                  <a16:creationId xmlns:a16="http://schemas.microsoft.com/office/drawing/2014/main" id="{EF0EC194-CAFA-45AB-84C8-00F804084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222" name="Picture 221" descr="Icon&#10;&#10;Description automatically generated with low confidence">
              <a:extLst>
                <a:ext uri="{FF2B5EF4-FFF2-40B4-BE49-F238E27FC236}">
                  <a16:creationId xmlns:a16="http://schemas.microsoft.com/office/drawing/2014/main" id="{6B1CA9ED-8767-40D2-9C5D-FA8B601BDB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223" name="Group 222">
            <a:extLst>
              <a:ext uri="{FF2B5EF4-FFF2-40B4-BE49-F238E27FC236}">
                <a16:creationId xmlns:a16="http://schemas.microsoft.com/office/drawing/2014/main" id="{8A16B6BF-C3F3-4F7A-B735-196372AF799F}"/>
              </a:ext>
            </a:extLst>
          </p:cNvPr>
          <p:cNvGrpSpPr/>
          <p:nvPr/>
        </p:nvGrpSpPr>
        <p:grpSpPr>
          <a:xfrm>
            <a:off x="108730" y="4171036"/>
            <a:ext cx="11977440" cy="375727"/>
            <a:chOff x="3773" y="-372131"/>
            <a:chExt cx="23411246" cy="734400"/>
          </a:xfrm>
        </p:grpSpPr>
        <p:pic>
          <p:nvPicPr>
            <p:cNvPr id="224" name="Picture 223" descr="Icon&#10;&#10;Description automatically generated with low confidence">
              <a:extLst>
                <a:ext uri="{FF2B5EF4-FFF2-40B4-BE49-F238E27FC236}">
                  <a16:creationId xmlns:a16="http://schemas.microsoft.com/office/drawing/2014/main" id="{2F86A9BF-1A4C-4C31-ACE4-421157732C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225" name="Picture 224" descr="Icon&#10;&#10;Description automatically generated with low confidence">
              <a:extLst>
                <a:ext uri="{FF2B5EF4-FFF2-40B4-BE49-F238E27FC236}">
                  <a16:creationId xmlns:a16="http://schemas.microsoft.com/office/drawing/2014/main" id="{25BC4614-438A-4A8E-A05F-9DC66BC6A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226" name="Picture 225" descr="Icon&#10;&#10;Description automatically generated with low confidence">
              <a:extLst>
                <a:ext uri="{FF2B5EF4-FFF2-40B4-BE49-F238E27FC236}">
                  <a16:creationId xmlns:a16="http://schemas.microsoft.com/office/drawing/2014/main" id="{E3376EAA-4119-42A9-8642-7B45A36755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227" name="Picture 226" descr="Icon&#10;&#10;Description automatically generated with low confidence">
              <a:extLst>
                <a:ext uri="{FF2B5EF4-FFF2-40B4-BE49-F238E27FC236}">
                  <a16:creationId xmlns:a16="http://schemas.microsoft.com/office/drawing/2014/main" id="{46CA9EF0-A4E2-49E4-BFFC-368E5BBAD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228" name="Picture 227" descr="Icon&#10;&#10;Description automatically generated with low confidence">
              <a:extLst>
                <a:ext uri="{FF2B5EF4-FFF2-40B4-BE49-F238E27FC236}">
                  <a16:creationId xmlns:a16="http://schemas.microsoft.com/office/drawing/2014/main" id="{8122E25F-85E1-4C88-878A-6F4AE57D3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229" name="Picture 228" descr="Icon&#10;&#10;Description automatically generated with low confidence">
              <a:extLst>
                <a:ext uri="{FF2B5EF4-FFF2-40B4-BE49-F238E27FC236}">
                  <a16:creationId xmlns:a16="http://schemas.microsoft.com/office/drawing/2014/main" id="{C9EC8E2E-FF28-4597-803C-8C42DFF370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230" name="Picture 229" descr="Icon&#10;&#10;Description automatically generated with low confidence">
              <a:extLst>
                <a:ext uri="{FF2B5EF4-FFF2-40B4-BE49-F238E27FC236}">
                  <a16:creationId xmlns:a16="http://schemas.microsoft.com/office/drawing/2014/main" id="{E665EDE0-52A3-4A87-8C03-EA7A7EE716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231" name="Picture 230" descr="Icon&#10;&#10;Description automatically generated with low confidence">
              <a:extLst>
                <a:ext uri="{FF2B5EF4-FFF2-40B4-BE49-F238E27FC236}">
                  <a16:creationId xmlns:a16="http://schemas.microsoft.com/office/drawing/2014/main" id="{162EF8E6-5792-4584-88C6-C744CDBC23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232" name="Picture 231" descr="Icon&#10;&#10;Description automatically generated with low confidence">
              <a:extLst>
                <a:ext uri="{FF2B5EF4-FFF2-40B4-BE49-F238E27FC236}">
                  <a16:creationId xmlns:a16="http://schemas.microsoft.com/office/drawing/2014/main" id="{C99CAEAE-6B97-4A2A-A663-0612127A1A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233" name="Picture 232" descr="Icon&#10;&#10;Description automatically generated with low confidence">
              <a:extLst>
                <a:ext uri="{FF2B5EF4-FFF2-40B4-BE49-F238E27FC236}">
                  <a16:creationId xmlns:a16="http://schemas.microsoft.com/office/drawing/2014/main" id="{930F886F-3ECD-4A6C-B51E-734AAFF579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234" name="Picture 233" descr="Icon&#10;&#10;Description automatically generated with low confidence">
              <a:extLst>
                <a:ext uri="{FF2B5EF4-FFF2-40B4-BE49-F238E27FC236}">
                  <a16:creationId xmlns:a16="http://schemas.microsoft.com/office/drawing/2014/main" id="{126A704B-852C-4C3F-A974-3A65D46E8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235" name="Picture 234" descr="Icon&#10;&#10;Description automatically generated with low confidence">
              <a:extLst>
                <a:ext uri="{FF2B5EF4-FFF2-40B4-BE49-F238E27FC236}">
                  <a16:creationId xmlns:a16="http://schemas.microsoft.com/office/drawing/2014/main" id="{289A7601-9F58-4777-91EB-E1487A8FE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236" name="Picture 235" descr="Icon&#10;&#10;Description automatically generated with low confidence">
              <a:extLst>
                <a:ext uri="{FF2B5EF4-FFF2-40B4-BE49-F238E27FC236}">
                  <a16:creationId xmlns:a16="http://schemas.microsoft.com/office/drawing/2014/main" id="{000C5BA2-8AAA-4492-8D22-F04A421BD5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237" name="Picture 236" descr="Icon&#10;&#10;Description automatically generated with low confidence">
              <a:extLst>
                <a:ext uri="{FF2B5EF4-FFF2-40B4-BE49-F238E27FC236}">
                  <a16:creationId xmlns:a16="http://schemas.microsoft.com/office/drawing/2014/main" id="{7CA17183-57EA-4F7D-8589-D27945473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238" name="Picture 237" descr="Icon&#10;&#10;Description automatically generated with low confidence">
              <a:extLst>
                <a:ext uri="{FF2B5EF4-FFF2-40B4-BE49-F238E27FC236}">
                  <a16:creationId xmlns:a16="http://schemas.microsoft.com/office/drawing/2014/main" id="{EC452EDF-07CD-4632-B6E5-6D9195AFD1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239" name="Picture 238" descr="Icon&#10;&#10;Description automatically generated with low confidence">
              <a:extLst>
                <a:ext uri="{FF2B5EF4-FFF2-40B4-BE49-F238E27FC236}">
                  <a16:creationId xmlns:a16="http://schemas.microsoft.com/office/drawing/2014/main" id="{3DD60E6B-F20D-475D-8BD7-0D5B214AF2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240" name="Picture 239" descr="Icon&#10;&#10;Description automatically generated with low confidence">
              <a:extLst>
                <a:ext uri="{FF2B5EF4-FFF2-40B4-BE49-F238E27FC236}">
                  <a16:creationId xmlns:a16="http://schemas.microsoft.com/office/drawing/2014/main" id="{133BC9DE-1D3F-45CC-9627-B2CFFEB912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pic>
          <p:nvPicPr>
            <p:cNvPr id="241" name="Picture 240" descr="Icon&#10;&#10;Description automatically generated with low confidence">
              <a:extLst>
                <a:ext uri="{FF2B5EF4-FFF2-40B4-BE49-F238E27FC236}">
                  <a16:creationId xmlns:a16="http://schemas.microsoft.com/office/drawing/2014/main" id="{127E1E77-BA98-4350-BA47-8B2ACFF3C1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8301" y="-372131"/>
              <a:ext cx="737962" cy="734400"/>
            </a:xfrm>
            <a:prstGeom prst="rect">
              <a:avLst/>
            </a:prstGeom>
          </p:spPr>
        </p:pic>
        <p:pic>
          <p:nvPicPr>
            <p:cNvPr id="242" name="Picture 241" descr="Icon&#10;&#10;Description automatically generated with low confidence">
              <a:extLst>
                <a:ext uri="{FF2B5EF4-FFF2-40B4-BE49-F238E27FC236}">
                  <a16:creationId xmlns:a16="http://schemas.microsoft.com/office/drawing/2014/main" id="{27C97D40-1B96-4924-A4EB-76DBFFA49D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7" y="-372131"/>
              <a:ext cx="737962" cy="734400"/>
            </a:xfrm>
            <a:prstGeom prst="rect">
              <a:avLst/>
            </a:prstGeom>
          </p:spPr>
        </p:pic>
        <p:pic>
          <p:nvPicPr>
            <p:cNvPr id="243" name="Picture 242" descr="Icon&#10;&#10;Description automatically generated with low confidence">
              <a:extLst>
                <a:ext uri="{FF2B5EF4-FFF2-40B4-BE49-F238E27FC236}">
                  <a16:creationId xmlns:a16="http://schemas.microsoft.com/office/drawing/2014/main" id="{D5418B08-6A05-4E3C-8B65-28088D323B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2021" y="-372131"/>
              <a:ext cx="737962" cy="734400"/>
            </a:xfrm>
            <a:prstGeom prst="rect">
              <a:avLst/>
            </a:prstGeom>
          </p:spPr>
        </p:pic>
        <p:pic>
          <p:nvPicPr>
            <p:cNvPr id="244" name="Picture 243" descr="Icon&#10;&#10;Description automatically generated with low confidence">
              <a:extLst>
                <a:ext uri="{FF2B5EF4-FFF2-40B4-BE49-F238E27FC236}">
                  <a16:creationId xmlns:a16="http://schemas.microsoft.com/office/drawing/2014/main" id="{773D2488-C7D4-46ED-91A8-9CB40546A4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1" y="-372131"/>
              <a:ext cx="737962" cy="734400"/>
            </a:xfrm>
            <a:prstGeom prst="rect">
              <a:avLst/>
            </a:prstGeom>
          </p:spPr>
        </p:pic>
        <p:pic>
          <p:nvPicPr>
            <p:cNvPr id="245" name="Picture 244" descr="Icon&#10;&#10;Description automatically generated with low confidence">
              <a:extLst>
                <a:ext uri="{FF2B5EF4-FFF2-40B4-BE49-F238E27FC236}">
                  <a16:creationId xmlns:a16="http://schemas.microsoft.com/office/drawing/2014/main" id="{8D90D513-FAB5-4CF8-9980-BA3AC7C842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2968" y="-372131"/>
              <a:ext cx="737962" cy="734400"/>
            </a:xfrm>
            <a:prstGeom prst="rect">
              <a:avLst/>
            </a:prstGeom>
          </p:spPr>
        </p:pic>
        <p:pic>
          <p:nvPicPr>
            <p:cNvPr id="246" name="Picture 245" descr="Icon&#10;&#10;Description automatically generated with low confidence">
              <a:extLst>
                <a:ext uri="{FF2B5EF4-FFF2-40B4-BE49-F238E27FC236}">
                  <a16:creationId xmlns:a16="http://schemas.microsoft.com/office/drawing/2014/main" id="{116CF695-05FA-4F5A-BED0-A2716812D6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5" y="-372131"/>
              <a:ext cx="737962" cy="734400"/>
            </a:xfrm>
            <a:prstGeom prst="rect">
              <a:avLst/>
            </a:prstGeom>
          </p:spPr>
        </p:pic>
        <p:pic>
          <p:nvPicPr>
            <p:cNvPr id="247" name="Picture 246" descr="Icon&#10;&#10;Description automatically generated with low confidence">
              <a:extLst>
                <a:ext uri="{FF2B5EF4-FFF2-40B4-BE49-F238E27FC236}">
                  <a16:creationId xmlns:a16="http://schemas.microsoft.com/office/drawing/2014/main" id="{A144884A-92C8-4C2F-BA9A-088B562101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2" y="-372131"/>
              <a:ext cx="737962" cy="734400"/>
            </a:xfrm>
            <a:prstGeom prst="rect">
              <a:avLst/>
            </a:prstGeom>
          </p:spPr>
        </p:pic>
        <p:pic>
          <p:nvPicPr>
            <p:cNvPr id="248" name="Picture 247" descr="Icon&#10;&#10;Description automatically generated with low confidence">
              <a:extLst>
                <a:ext uri="{FF2B5EF4-FFF2-40B4-BE49-F238E27FC236}">
                  <a16:creationId xmlns:a16="http://schemas.microsoft.com/office/drawing/2014/main" id="{903535CE-46BC-4736-8FDD-A49F706147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6625" y="-372131"/>
              <a:ext cx="737962" cy="734400"/>
            </a:xfrm>
            <a:prstGeom prst="rect">
              <a:avLst/>
            </a:prstGeom>
          </p:spPr>
        </p:pic>
        <p:pic>
          <p:nvPicPr>
            <p:cNvPr id="249" name="Picture 248" descr="Icon&#10;&#10;Description automatically generated with low confidence">
              <a:extLst>
                <a:ext uri="{FF2B5EF4-FFF2-40B4-BE49-F238E27FC236}">
                  <a16:creationId xmlns:a16="http://schemas.microsoft.com/office/drawing/2014/main" id="{9C343083-5467-454E-A64E-26DA25C36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18855" y="-372131"/>
              <a:ext cx="737962" cy="734400"/>
            </a:xfrm>
            <a:prstGeom prst="rect">
              <a:avLst/>
            </a:prstGeom>
          </p:spPr>
        </p:pic>
      </p:grpSp>
      <p:grpSp>
        <p:nvGrpSpPr>
          <p:cNvPr id="250" name="Group 249">
            <a:extLst>
              <a:ext uri="{FF2B5EF4-FFF2-40B4-BE49-F238E27FC236}">
                <a16:creationId xmlns:a16="http://schemas.microsoft.com/office/drawing/2014/main" id="{DC8D0648-65F8-4947-BC91-FC4EBCE32605}"/>
              </a:ext>
            </a:extLst>
          </p:cNvPr>
          <p:cNvGrpSpPr/>
          <p:nvPr/>
        </p:nvGrpSpPr>
        <p:grpSpPr>
          <a:xfrm>
            <a:off x="108730" y="4633656"/>
            <a:ext cx="11977440" cy="375727"/>
            <a:chOff x="3773" y="-372131"/>
            <a:chExt cx="23411246" cy="734400"/>
          </a:xfrm>
        </p:grpSpPr>
        <p:pic>
          <p:nvPicPr>
            <p:cNvPr id="251" name="Picture 250" descr="Icon&#10;&#10;Description automatically generated with low confidence">
              <a:extLst>
                <a:ext uri="{FF2B5EF4-FFF2-40B4-BE49-F238E27FC236}">
                  <a16:creationId xmlns:a16="http://schemas.microsoft.com/office/drawing/2014/main" id="{26C210C9-9D7D-41F6-9E26-81A286D972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252" name="Picture 251" descr="Icon&#10;&#10;Description automatically generated with low confidence">
              <a:extLst>
                <a:ext uri="{FF2B5EF4-FFF2-40B4-BE49-F238E27FC236}">
                  <a16:creationId xmlns:a16="http://schemas.microsoft.com/office/drawing/2014/main" id="{9714F4DB-9F82-408C-B765-FB77006E56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253" name="Picture 252" descr="Icon&#10;&#10;Description automatically generated with low confidence">
              <a:extLst>
                <a:ext uri="{FF2B5EF4-FFF2-40B4-BE49-F238E27FC236}">
                  <a16:creationId xmlns:a16="http://schemas.microsoft.com/office/drawing/2014/main" id="{C4D635D4-EEC6-4CE8-867C-007E8E2F20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254" name="Picture 253" descr="Icon&#10;&#10;Description automatically generated with low confidence">
              <a:extLst>
                <a:ext uri="{FF2B5EF4-FFF2-40B4-BE49-F238E27FC236}">
                  <a16:creationId xmlns:a16="http://schemas.microsoft.com/office/drawing/2014/main" id="{A20CE515-EA19-4A3E-B8AA-C93304AF37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255" name="Picture 254" descr="Icon&#10;&#10;Description automatically generated with low confidence">
              <a:extLst>
                <a:ext uri="{FF2B5EF4-FFF2-40B4-BE49-F238E27FC236}">
                  <a16:creationId xmlns:a16="http://schemas.microsoft.com/office/drawing/2014/main" id="{F4BFCF90-432F-470A-8C0C-91EBAC942D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256" name="Picture 255" descr="Icon&#10;&#10;Description automatically generated with low confidence">
              <a:extLst>
                <a:ext uri="{FF2B5EF4-FFF2-40B4-BE49-F238E27FC236}">
                  <a16:creationId xmlns:a16="http://schemas.microsoft.com/office/drawing/2014/main" id="{F6904088-AD1C-4322-8FD7-2FF1D9271B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257" name="Picture 256" descr="Icon&#10;&#10;Description automatically generated with low confidence">
              <a:extLst>
                <a:ext uri="{FF2B5EF4-FFF2-40B4-BE49-F238E27FC236}">
                  <a16:creationId xmlns:a16="http://schemas.microsoft.com/office/drawing/2014/main" id="{62583C20-B1D9-4BC2-9974-C3810ECE2F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258" name="Picture 257" descr="Icon&#10;&#10;Description automatically generated with low confidence">
              <a:extLst>
                <a:ext uri="{FF2B5EF4-FFF2-40B4-BE49-F238E27FC236}">
                  <a16:creationId xmlns:a16="http://schemas.microsoft.com/office/drawing/2014/main" id="{DDDECDDC-D3AE-4D89-83EF-2722DC63DC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259" name="Picture 258" descr="Icon&#10;&#10;Description automatically generated with low confidence">
              <a:extLst>
                <a:ext uri="{FF2B5EF4-FFF2-40B4-BE49-F238E27FC236}">
                  <a16:creationId xmlns:a16="http://schemas.microsoft.com/office/drawing/2014/main" id="{7FE04139-DAA5-4662-B684-F784F29230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260" name="Picture 259" descr="Icon&#10;&#10;Description automatically generated with low confidence">
              <a:extLst>
                <a:ext uri="{FF2B5EF4-FFF2-40B4-BE49-F238E27FC236}">
                  <a16:creationId xmlns:a16="http://schemas.microsoft.com/office/drawing/2014/main" id="{3B31CABF-6E2C-4B25-8BDA-AE82D152B7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261" name="Picture 260" descr="Icon&#10;&#10;Description automatically generated with low confidence">
              <a:extLst>
                <a:ext uri="{FF2B5EF4-FFF2-40B4-BE49-F238E27FC236}">
                  <a16:creationId xmlns:a16="http://schemas.microsoft.com/office/drawing/2014/main" id="{EC2AFD07-B7EA-441A-8B1A-C75340CD9D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262" name="Picture 261" descr="Icon&#10;&#10;Description automatically generated with low confidence">
              <a:extLst>
                <a:ext uri="{FF2B5EF4-FFF2-40B4-BE49-F238E27FC236}">
                  <a16:creationId xmlns:a16="http://schemas.microsoft.com/office/drawing/2014/main" id="{4869B4D5-8959-42AD-B793-68656E3702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263" name="Picture 262" descr="Icon&#10;&#10;Description automatically generated with low confidence">
              <a:extLst>
                <a:ext uri="{FF2B5EF4-FFF2-40B4-BE49-F238E27FC236}">
                  <a16:creationId xmlns:a16="http://schemas.microsoft.com/office/drawing/2014/main" id="{1162997B-1107-4B6F-BA92-604CA74811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264" name="Picture 263" descr="Icon&#10;&#10;Description automatically generated with low confidence">
              <a:extLst>
                <a:ext uri="{FF2B5EF4-FFF2-40B4-BE49-F238E27FC236}">
                  <a16:creationId xmlns:a16="http://schemas.microsoft.com/office/drawing/2014/main" id="{E859176C-E606-4C7F-8512-45F2B9935F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265" name="Picture 264" descr="Icon&#10;&#10;Description automatically generated with low confidence">
              <a:extLst>
                <a:ext uri="{FF2B5EF4-FFF2-40B4-BE49-F238E27FC236}">
                  <a16:creationId xmlns:a16="http://schemas.microsoft.com/office/drawing/2014/main" id="{79CF0E7C-CE00-41B4-AC57-27385E6C55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266" name="Picture 265" descr="Icon&#10;&#10;Description automatically generated with low confidence">
              <a:extLst>
                <a:ext uri="{FF2B5EF4-FFF2-40B4-BE49-F238E27FC236}">
                  <a16:creationId xmlns:a16="http://schemas.microsoft.com/office/drawing/2014/main" id="{285FA592-A500-494F-A845-AAF324099D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267" name="Picture 266" descr="Icon&#10;&#10;Description automatically generated with low confidence">
              <a:extLst>
                <a:ext uri="{FF2B5EF4-FFF2-40B4-BE49-F238E27FC236}">
                  <a16:creationId xmlns:a16="http://schemas.microsoft.com/office/drawing/2014/main" id="{7B772214-205D-48C2-9E1F-CB5A3A3EF4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268" name="Picture 267" descr="Icon&#10;&#10;Description automatically generated with low confidence">
              <a:extLst>
                <a:ext uri="{FF2B5EF4-FFF2-40B4-BE49-F238E27FC236}">
                  <a16:creationId xmlns:a16="http://schemas.microsoft.com/office/drawing/2014/main" id="{23F54616-D64C-4351-9D0B-E2BEAB05A4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269" name="Picture 268" descr="Icon&#10;&#10;Description automatically generated with low confidence">
              <a:extLst>
                <a:ext uri="{FF2B5EF4-FFF2-40B4-BE49-F238E27FC236}">
                  <a16:creationId xmlns:a16="http://schemas.microsoft.com/office/drawing/2014/main" id="{8360A208-BB44-4C3F-BCEB-9088AF78B8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270" name="Picture 269" descr="Icon&#10;&#10;Description automatically generated with low confidence">
              <a:extLst>
                <a:ext uri="{FF2B5EF4-FFF2-40B4-BE49-F238E27FC236}">
                  <a16:creationId xmlns:a16="http://schemas.microsoft.com/office/drawing/2014/main" id="{61D5FC2B-F5EE-4372-8932-AC4EE03CD1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271" name="Picture 270" descr="Icon&#10;&#10;Description automatically generated with low confidence">
              <a:extLst>
                <a:ext uri="{FF2B5EF4-FFF2-40B4-BE49-F238E27FC236}">
                  <a16:creationId xmlns:a16="http://schemas.microsoft.com/office/drawing/2014/main" id="{F69A31F7-B1DB-4181-B951-E40E61563A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272" name="Picture 271" descr="Icon&#10;&#10;Description automatically generated with low confidence">
              <a:extLst>
                <a:ext uri="{FF2B5EF4-FFF2-40B4-BE49-F238E27FC236}">
                  <a16:creationId xmlns:a16="http://schemas.microsoft.com/office/drawing/2014/main" id="{A03FCC20-C737-40CA-987F-4FCC507AD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273" name="Picture 272" descr="Icon&#10;&#10;Description automatically generated with low confidence">
              <a:extLst>
                <a:ext uri="{FF2B5EF4-FFF2-40B4-BE49-F238E27FC236}">
                  <a16:creationId xmlns:a16="http://schemas.microsoft.com/office/drawing/2014/main" id="{D5D8EFBF-35CF-4D7A-A618-696BD777E0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274" name="Picture 273" descr="Icon&#10;&#10;Description automatically generated with low confidence">
              <a:extLst>
                <a:ext uri="{FF2B5EF4-FFF2-40B4-BE49-F238E27FC236}">
                  <a16:creationId xmlns:a16="http://schemas.microsoft.com/office/drawing/2014/main" id="{540AB756-AAC8-4298-BD51-356B51C501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275" name="Picture 274" descr="Icon&#10;&#10;Description automatically generated with low confidence">
              <a:extLst>
                <a:ext uri="{FF2B5EF4-FFF2-40B4-BE49-F238E27FC236}">
                  <a16:creationId xmlns:a16="http://schemas.microsoft.com/office/drawing/2014/main" id="{7BE88722-E7D4-4E14-BBA6-E72B701FE9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276" name="Picture 275" descr="Icon&#10;&#10;Description automatically generated with low confidence">
              <a:extLst>
                <a:ext uri="{FF2B5EF4-FFF2-40B4-BE49-F238E27FC236}">
                  <a16:creationId xmlns:a16="http://schemas.microsoft.com/office/drawing/2014/main" id="{10279176-D322-44D2-A0D9-0F91181572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277" name="Group 276">
            <a:extLst>
              <a:ext uri="{FF2B5EF4-FFF2-40B4-BE49-F238E27FC236}">
                <a16:creationId xmlns:a16="http://schemas.microsoft.com/office/drawing/2014/main" id="{086E9CD1-A1B3-48B8-A976-836A42F2050E}"/>
              </a:ext>
            </a:extLst>
          </p:cNvPr>
          <p:cNvGrpSpPr/>
          <p:nvPr/>
        </p:nvGrpSpPr>
        <p:grpSpPr>
          <a:xfrm>
            <a:off x="108730" y="5096276"/>
            <a:ext cx="11977440" cy="375727"/>
            <a:chOff x="3773" y="-372131"/>
            <a:chExt cx="23411246" cy="734400"/>
          </a:xfrm>
        </p:grpSpPr>
        <p:pic>
          <p:nvPicPr>
            <p:cNvPr id="278" name="Picture 277" descr="Icon&#10;&#10;Description automatically generated with low confidence">
              <a:extLst>
                <a:ext uri="{FF2B5EF4-FFF2-40B4-BE49-F238E27FC236}">
                  <a16:creationId xmlns:a16="http://schemas.microsoft.com/office/drawing/2014/main" id="{5C68F64E-F9AE-4654-B071-CA7B757B6C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279" name="Picture 278" descr="Icon&#10;&#10;Description automatically generated with low confidence">
              <a:extLst>
                <a:ext uri="{FF2B5EF4-FFF2-40B4-BE49-F238E27FC236}">
                  <a16:creationId xmlns:a16="http://schemas.microsoft.com/office/drawing/2014/main" id="{A5981618-1DDB-416B-8AB7-E061FD44BC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280" name="Picture 279" descr="Icon&#10;&#10;Description automatically generated with low confidence">
              <a:extLst>
                <a:ext uri="{FF2B5EF4-FFF2-40B4-BE49-F238E27FC236}">
                  <a16:creationId xmlns:a16="http://schemas.microsoft.com/office/drawing/2014/main" id="{D58CAB42-909D-430E-B7A3-85C9F62474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281" name="Picture 280" descr="Icon&#10;&#10;Description automatically generated with low confidence">
              <a:extLst>
                <a:ext uri="{FF2B5EF4-FFF2-40B4-BE49-F238E27FC236}">
                  <a16:creationId xmlns:a16="http://schemas.microsoft.com/office/drawing/2014/main" id="{B13CF275-3512-434B-A7A1-96DBDDE17E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282" name="Picture 281" descr="Icon&#10;&#10;Description automatically generated with low confidence">
              <a:extLst>
                <a:ext uri="{FF2B5EF4-FFF2-40B4-BE49-F238E27FC236}">
                  <a16:creationId xmlns:a16="http://schemas.microsoft.com/office/drawing/2014/main" id="{6AC299F4-6E10-4520-A351-50EEE68631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283" name="Picture 282" descr="Icon&#10;&#10;Description automatically generated with low confidence">
              <a:extLst>
                <a:ext uri="{FF2B5EF4-FFF2-40B4-BE49-F238E27FC236}">
                  <a16:creationId xmlns:a16="http://schemas.microsoft.com/office/drawing/2014/main" id="{2D33F0B7-5445-4914-8CF5-219D7F783C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284" name="Picture 283" descr="Icon&#10;&#10;Description automatically generated with low confidence">
              <a:extLst>
                <a:ext uri="{FF2B5EF4-FFF2-40B4-BE49-F238E27FC236}">
                  <a16:creationId xmlns:a16="http://schemas.microsoft.com/office/drawing/2014/main" id="{D00412EF-303F-4E7B-A00C-7D1ECB7C55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285" name="Picture 284" descr="Icon&#10;&#10;Description automatically generated with low confidence">
              <a:extLst>
                <a:ext uri="{FF2B5EF4-FFF2-40B4-BE49-F238E27FC236}">
                  <a16:creationId xmlns:a16="http://schemas.microsoft.com/office/drawing/2014/main" id="{EC282F42-1B39-4EB2-AA33-550011B834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286" name="Picture 285" descr="Icon&#10;&#10;Description automatically generated with low confidence">
              <a:extLst>
                <a:ext uri="{FF2B5EF4-FFF2-40B4-BE49-F238E27FC236}">
                  <a16:creationId xmlns:a16="http://schemas.microsoft.com/office/drawing/2014/main" id="{C4365954-D059-40A4-BB0D-4477D1525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287" name="Picture 286" descr="Icon&#10;&#10;Description automatically generated with low confidence">
              <a:extLst>
                <a:ext uri="{FF2B5EF4-FFF2-40B4-BE49-F238E27FC236}">
                  <a16:creationId xmlns:a16="http://schemas.microsoft.com/office/drawing/2014/main" id="{97AED342-439A-45E7-A6EA-FD7181B223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288" name="Picture 287" descr="Icon&#10;&#10;Description automatically generated with low confidence">
              <a:extLst>
                <a:ext uri="{FF2B5EF4-FFF2-40B4-BE49-F238E27FC236}">
                  <a16:creationId xmlns:a16="http://schemas.microsoft.com/office/drawing/2014/main" id="{7FA12DC1-22A7-490C-B9FE-E25852DC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289" name="Picture 288" descr="Icon&#10;&#10;Description automatically generated with low confidence">
              <a:extLst>
                <a:ext uri="{FF2B5EF4-FFF2-40B4-BE49-F238E27FC236}">
                  <a16:creationId xmlns:a16="http://schemas.microsoft.com/office/drawing/2014/main" id="{9E1BB4C1-0B48-42BD-9102-537C448058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290" name="Picture 289" descr="Icon&#10;&#10;Description automatically generated with low confidence">
              <a:extLst>
                <a:ext uri="{FF2B5EF4-FFF2-40B4-BE49-F238E27FC236}">
                  <a16:creationId xmlns:a16="http://schemas.microsoft.com/office/drawing/2014/main" id="{CF94C4C3-7CB5-484F-81EA-86B225D4FB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291" name="Picture 290" descr="Icon&#10;&#10;Description automatically generated with low confidence">
              <a:extLst>
                <a:ext uri="{FF2B5EF4-FFF2-40B4-BE49-F238E27FC236}">
                  <a16:creationId xmlns:a16="http://schemas.microsoft.com/office/drawing/2014/main" id="{5C0CAF0C-F551-4BF2-885B-1734C30876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292" name="Picture 291" descr="Icon&#10;&#10;Description automatically generated with low confidence">
              <a:extLst>
                <a:ext uri="{FF2B5EF4-FFF2-40B4-BE49-F238E27FC236}">
                  <a16:creationId xmlns:a16="http://schemas.microsoft.com/office/drawing/2014/main" id="{4F114444-EC2A-4B92-BF78-29495BEA1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293" name="Picture 292" descr="Icon&#10;&#10;Description automatically generated with low confidence">
              <a:extLst>
                <a:ext uri="{FF2B5EF4-FFF2-40B4-BE49-F238E27FC236}">
                  <a16:creationId xmlns:a16="http://schemas.microsoft.com/office/drawing/2014/main" id="{3B4EDF36-4096-4999-A80C-A5904BFD66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294" name="Picture 293" descr="Icon&#10;&#10;Description automatically generated with low confidence">
              <a:extLst>
                <a:ext uri="{FF2B5EF4-FFF2-40B4-BE49-F238E27FC236}">
                  <a16:creationId xmlns:a16="http://schemas.microsoft.com/office/drawing/2014/main" id="{B26841E8-177B-4858-9F5A-03C466B1D8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295" name="Picture 294" descr="Icon&#10;&#10;Description automatically generated with low confidence">
              <a:extLst>
                <a:ext uri="{FF2B5EF4-FFF2-40B4-BE49-F238E27FC236}">
                  <a16:creationId xmlns:a16="http://schemas.microsoft.com/office/drawing/2014/main" id="{240E6826-6A0D-4CF0-A848-615A1A6938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296" name="Picture 295" descr="Icon&#10;&#10;Description automatically generated with low confidence">
              <a:extLst>
                <a:ext uri="{FF2B5EF4-FFF2-40B4-BE49-F238E27FC236}">
                  <a16:creationId xmlns:a16="http://schemas.microsoft.com/office/drawing/2014/main" id="{0050518E-B757-434B-84B7-8FC2CF890F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297" name="Picture 296" descr="Icon&#10;&#10;Description automatically generated with low confidence">
              <a:extLst>
                <a:ext uri="{FF2B5EF4-FFF2-40B4-BE49-F238E27FC236}">
                  <a16:creationId xmlns:a16="http://schemas.microsoft.com/office/drawing/2014/main" id="{B03ED3A8-8D3D-4A5D-985F-BDCF5E5747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298" name="Picture 297" descr="Icon&#10;&#10;Description automatically generated with low confidence">
              <a:extLst>
                <a:ext uri="{FF2B5EF4-FFF2-40B4-BE49-F238E27FC236}">
                  <a16:creationId xmlns:a16="http://schemas.microsoft.com/office/drawing/2014/main" id="{FA9B03B8-67F5-41E3-B389-1DBB20509C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299" name="Picture 298" descr="Icon&#10;&#10;Description automatically generated with low confidence">
              <a:extLst>
                <a:ext uri="{FF2B5EF4-FFF2-40B4-BE49-F238E27FC236}">
                  <a16:creationId xmlns:a16="http://schemas.microsoft.com/office/drawing/2014/main" id="{C0395F28-8FFB-448D-AAA6-76A5C6C5F3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300" name="Picture 299" descr="Icon&#10;&#10;Description automatically generated with low confidence">
              <a:extLst>
                <a:ext uri="{FF2B5EF4-FFF2-40B4-BE49-F238E27FC236}">
                  <a16:creationId xmlns:a16="http://schemas.microsoft.com/office/drawing/2014/main" id="{08FA8BCB-2D85-45E3-A55C-A4A4FEE2D7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301" name="Picture 300" descr="Icon&#10;&#10;Description automatically generated with low confidence">
              <a:extLst>
                <a:ext uri="{FF2B5EF4-FFF2-40B4-BE49-F238E27FC236}">
                  <a16:creationId xmlns:a16="http://schemas.microsoft.com/office/drawing/2014/main" id="{3039FF08-25D2-4419-8D3A-1D49359F9C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302" name="Picture 301" descr="Icon&#10;&#10;Description automatically generated with low confidence">
              <a:extLst>
                <a:ext uri="{FF2B5EF4-FFF2-40B4-BE49-F238E27FC236}">
                  <a16:creationId xmlns:a16="http://schemas.microsoft.com/office/drawing/2014/main" id="{0E36E3DD-CB8B-4254-9DF4-50774F6C95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303" name="Picture 302" descr="Icon&#10;&#10;Description automatically generated with low confidence">
              <a:extLst>
                <a:ext uri="{FF2B5EF4-FFF2-40B4-BE49-F238E27FC236}">
                  <a16:creationId xmlns:a16="http://schemas.microsoft.com/office/drawing/2014/main" id="{3A587D00-1958-42DD-A1E3-EB7EFF73F5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304" name="Group 303">
            <a:extLst>
              <a:ext uri="{FF2B5EF4-FFF2-40B4-BE49-F238E27FC236}">
                <a16:creationId xmlns:a16="http://schemas.microsoft.com/office/drawing/2014/main" id="{AB8A8B56-9FE2-40C1-B067-74C008A69511}"/>
              </a:ext>
            </a:extLst>
          </p:cNvPr>
          <p:cNvGrpSpPr/>
          <p:nvPr/>
        </p:nvGrpSpPr>
        <p:grpSpPr>
          <a:xfrm>
            <a:off x="108730" y="5559995"/>
            <a:ext cx="11977440" cy="375727"/>
            <a:chOff x="3773" y="-372131"/>
            <a:chExt cx="23411246" cy="734400"/>
          </a:xfrm>
        </p:grpSpPr>
        <p:pic>
          <p:nvPicPr>
            <p:cNvPr id="305" name="Picture 304" descr="Icon&#10;&#10;Description automatically generated with low confidence">
              <a:extLst>
                <a:ext uri="{FF2B5EF4-FFF2-40B4-BE49-F238E27FC236}">
                  <a16:creationId xmlns:a16="http://schemas.microsoft.com/office/drawing/2014/main" id="{ACD41DC6-2C49-418E-8FEA-BABE6B6A60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306" name="Picture 305" descr="Icon&#10;&#10;Description automatically generated with low confidence">
              <a:extLst>
                <a:ext uri="{FF2B5EF4-FFF2-40B4-BE49-F238E27FC236}">
                  <a16:creationId xmlns:a16="http://schemas.microsoft.com/office/drawing/2014/main" id="{D72BABAF-C6A2-4E0B-9ABB-C1F9CE81CA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307" name="Picture 306" descr="Icon&#10;&#10;Description automatically generated with low confidence">
              <a:extLst>
                <a:ext uri="{FF2B5EF4-FFF2-40B4-BE49-F238E27FC236}">
                  <a16:creationId xmlns:a16="http://schemas.microsoft.com/office/drawing/2014/main" id="{7FAE3002-1D87-4BF6-889D-92F31166E7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308" name="Picture 307" descr="Icon&#10;&#10;Description automatically generated with low confidence">
              <a:extLst>
                <a:ext uri="{FF2B5EF4-FFF2-40B4-BE49-F238E27FC236}">
                  <a16:creationId xmlns:a16="http://schemas.microsoft.com/office/drawing/2014/main" id="{A4625AC4-8B53-4702-8AD9-2A0DFEEEF3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309" name="Picture 308" descr="Icon&#10;&#10;Description automatically generated with low confidence">
              <a:extLst>
                <a:ext uri="{FF2B5EF4-FFF2-40B4-BE49-F238E27FC236}">
                  <a16:creationId xmlns:a16="http://schemas.microsoft.com/office/drawing/2014/main" id="{5ED26218-DB18-49B8-BC6B-92B35B74D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310" name="Picture 309" descr="Icon&#10;&#10;Description automatically generated with low confidence">
              <a:extLst>
                <a:ext uri="{FF2B5EF4-FFF2-40B4-BE49-F238E27FC236}">
                  <a16:creationId xmlns:a16="http://schemas.microsoft.com/office/drawing/2014/main" id="{56EBA094-EF0F-4A69-8111-624D1CFC4D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311" name="Picture 310" descr="Icon&#10;&#10;Description automatically generated with low confidence">
              <a:extLst>
                <a:ext uri="{FF2B5EF4-FFF2-40B4-BE49-F238E27FC236}">
                  <a16:creationId xmlns:a16="http://schemas.microsoft.com/office/drawing/2014/main" id="{7C8AA1D1-4218-4C2B-8104-A3C3DAFE65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312" name="Picture 311" descr="Icon&#10;&#10;Description automatically generated with low confidence">
              <a:extLst>
                <a:ext uri="{FF2B5EF4-FFF2-40B4-BE49-F238E27FC236}">
                  <a16:creationId xmlns:a16="http://schemas.microsoft.com/office/drawing/2014/main" id="{25623DD1-554D-4525-BA10-2900E8E32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313" name="Picture 312" descr="Icon&#10;&#10;Description automatically generated with low confidence">
              <a:extLst>
                <a:ext uri="{FF2B5EF4-FFF2-40B4-BE49-F238E27FC236}">
                  <a16:creationId xmlns:a16="http://schemas.microsoft.com/office/drawing/2014/main" id="{E054F5D3-C2BA-443B-81F8-AD305B566C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314" name="Picture 313" descr="Icon&#10;&#10;Description automatically generated with low confidence">
              <a:extLst>
                <a:ext uri="{FF2B5EF4-FFF2-40B4-BE49-F238E27FC236}">
                  <a16:creationId xmlns:a16="http://schemas.microsoft.com/office/drawing/2014/main" id="{5B86559F-2C57-418D-971B-41D728733E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315" name="Picture 314" descr="Icon&#10;&#10;Description automatically generated with low confidence">
              <a:extLst>
                <a:ext uri="{FF2B5EF4-FFF2-40B4-BE49-F238E27FC236}">
                  <a16:creationId xmlns:a16="http://schemas.microsoft.com/office/drawing/2014/main" id="{E7426D76-49B7-4A34-9FFE-27248F3244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316" name="Picture 315" descr="Icon&#10;&#10;Description automatically generated with low confidence">
              <a:extLst>
                <a:ext uri="{FF2B5EF4-FFF2-40B4-BE49-F238E27FC236}">
                  <a16:creationId xmlns:a16="http://schemas.microsoft.com/office/drawing/2014/main" id="{428A8F43-7001-43C3-A166-62B18809B7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317" name="Picture 316" descr="Icon&#10;&#10;Description automatically generated with low confidence">
              <a:extLst>
                <a:ext uri="{FF2B5EF4-FFF2-40B4-BE49-F238E27FC236}">
                  <a16:creationId xmlns:a16="http://schemas.microsoft.com/office/drawing/2014/main" id="{3A7FB1F4-28E8-4488-AD34-F238FE2D61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318" name="Picture 317" descr="Icon&#10;&#10;Description automatically generated with low confidence">
              <a:extLst>
                <a:ext uri="{FF2B5EF4-FFF2-40B4-BE49-F238E27FC236}">
                  <a16:creationId xmlns:a16="http://schemas.microsoft.com/office/drawing/2014/main" id="{024D9471-3751-46BE-B936-AD16BCEF5C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319" name="Picture 318" descr="Icon&#10;&#10;Description automatically generated with low confidence">
              <a:extLst>
                <a:ext uri="{FF2B5EF4-FFF2-40B4-BE49-F238E27FC236}">
                  <a16:creationId xmlns:a16="http://schemas.microsoft.com/office/drawing/2014/main" id="{07DDDFA7-21C9-4902-BEC3-3C83FDAD1D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320" name="Picture 319" descr="Icon&#10;&#10;Description automatically generated with low confidence">
              <a:extLst>
                <a:ext uri="{FF2B5EF4-FFF2-40B4-BE49-F238E27FC236}">
                  <a16:creationId xmlns:a16="http://schemas.microsoft.com/office/drawing/2014/main" id="{F87F4298-4A15-4E22-8201-3192C55BC4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321" name="Picture 320" descr="Icon&#10;&#10;Description automatically generated with low confidence">
              <a:extLst>
                <a:ext uri="{FF2B5EF4-FFF2-40B4-BE49-F238E27FC236}">
                  <a16:creationId xmlns:a16="http://schemas.microsoft.com/office/drawing/2014/main" id="{8298A787-F3A3-4170-8EF7-C802061BA0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322" name="Picture 321" descr="Icon&#10;&#10;Description automatically generated with low confidence">
              <a:extLst>
                <a:ext uri="{FF2B5EF4-FFF2-40B4-BE49-F238E27FC236}">
                  <a16:creationId xmlns:a16="http://schemas.microsoft.com/office/drawing/2014/main" id="{9890C368-5FED-4477-B08A-9B0E4C8E44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323" name="Picture 322" descr="Icon&#10;&#10;Description automatically generated with low confidence">
              <a:extLst>
                <a:ext uri="{FF2B5EF4-FFF2-40B4-BE49-F238E27FC236}">
                  <a16:creationId xmlns:a16="http://schemas.microsoft.com/office/drawing/2014/main" id="{59E6DE03-4CE3-4B21-9BCC-9EAD5F5E0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324" name="Picture 323" descr="Icon&#10;&#10;Description automatically generated with low confidence">
              <a:extLst>
                <a:ext uri="{FF2B5EF4-FFF2-40B4-BE49-F238E27FC236}">
                  <a16:creationId xmlns:a16="http://schemas.microsoft.com/office/drawing/2014/main" id="{0B081360-80DA-47DF-BDF3-D0CFD1ED88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325" name="Picture 324" descr="Icon&#10;&#10;Description automatically generated with low confidence">
              <a:extLst>
                <a:ext uri="{FF2B5EF4-FFF2-40B4-BE49-F238E27FC236}">
                  <a16:creationId xmlns:a16="http://schemas.microsoft.com/office/drawing/2014/main" id="{FEDE991E-9D28-4C70-96B3-ADD7EC023F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326" name="Picture 325" descr="Icon&#10;&#10;Description automatically generated with low confidence">
              <a:extLst>
                <a:ext uri="{FF2B5EF4-FFF2-40B4-BE49-F238E27FC236}">
                  <a16:creationId xmlns:a16="http://schemas.microsoft.com/office/drawing/2014/main" id="{8DF68D10-B580-4BBF-903A-5318144C40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327" name="Picture 326" descr="Icon&#10;&#10;Description automatically generated with low confidence">
              <a:extLst>
                <a:ext uri="{FF2B5EF4-FFF2-40B4-BE49-F238E27FC236}">
                  <a16:creationId xmlns:a16="http://schemas.microsoft.com/office/drawing/2014/main" id="{2280D938-1B1D-443B-864C-B6E8E37603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328" name="Picture 327" descr="Icon&#10;&#10;Description automatically generated with low confidence">
              <a:extLst>
                <a:ext uri="{FF2B5EF4-FFF2-40B4-BE49-F238E27FC236}">
                  <a16:creationId xmlns:a16="http://schemas.microsoft.com/office/drawing/2014/main" id="{D46A2FB0-A611-4EDB-B814-626CE73F2A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329" name="Picture 328" descr="Icon&#10;&#10;Description automatically generated with low confidence">
              <a:extLst>
                <a:ext uri="{FF2B5EF4-FFF2-40B4-BE49-F238E27FC236}">
                  <a16:creationId xmlns:a16="http://schemas.microsoft.com/office/drawing/2014/main" id="{D02C9BA4-199C-4013-AA43-1B9A13B9AA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330" name="Picture 329" descr="Icon&#10;&#10;Description automatically generated with low confidence">
              <a:extLst>
                <a:ext uri="{FF2B5EF4-FFF2-40B4-BE49-F238E27FC236}">
                  <a16:creationId xmlns:a16="http://schemas.microsoft.com/office/drawing/2014/main" id="{26D24036-FE27-4C2D-B76B-0D726A9D48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331" name="Group 330">
            <a:extLst>
              <a:ext uri="{FF2B5EF4-FFF2-40B4-BE49-F238E27FC236}">
                <a16:creationId xmlns:a16="http://schemas.microsoft.com/office/drawing/2014/main" id="{6D312DB1-502B-41A4-8A4F-8AA7DDC44274}"/>
              </a:ext>
            </a:extLst>
          </p:cNvPr>
          <p:cNvGrpSpPr/>
          <p:nvPr/>
        </p:nvGrpSpPr>
        <p:grpSpPr>
          <a:xfrm>
            <a:off x="108730" y="6022614"/>
            <a:ext cx="11977440" cy="375727"/>
            <a:chOff x="3773" y="-372131"/>
            <a:chExt cx="23411246" cy="734400"/>
          </a:xfrm>
        </p:grpSpPr>
        <p:pic>
          <p:nvPicPr>
            <p:cNvPr id="332" name="Picture 331" descr="Icon&#10;&#10;Description automatically generated with low confidence">
              <a:extLst>
                <a:ext uri="{FF2B5EF4-FFF2-40B4-BE49-F238E27FC236}">
                  <a16:creationId xmlns:a16="http://schemas.microsoft.com/office/drawing/2014/main" id="{59D5A75F-62F5-4290-B390-FB0CD8BC1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333" name="Picture 332" descr="Icon&#10;&#10;Description automatically generated with low confidence">
              <a:extLst>
                <a:ext uri="{FF2B5EF4-FFF2-40B4-BE49-F238E27FC236}">
                  <a16:creationId xmlns:a16="http://schemas.microsoft.com/office/drawing/2014/main" id="{8EF215AD-9D03-48E0-A8ED-E1B4600E79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334" name="Picture 333" descr="Icon&#10;&#10;Description automatically generated with low confidence">
              <a:extLst>
                <a:ext uri="{FF2B5EF4-FFF2-40B4-BE49-F238E27FC236}">
                  <a16:creationId xmlns:a16="http://schemas.microsoft.com/office/drawing/2014/main" id="{EF13537F-D6C0-4979-95EA-A8B5A74336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335" name="Picture 334" descr="Icon&#10;&#10;Description automatically generated with low confidence">
              <a:extLst>
                <a:ext uri="{FF2B5EF4-FFF2-40B4-BE49-F238E27FC236}">
                  <a16:creationId xmlns:a16="http://schemas.microsoft.com/office/drawing/2014/main" id="{BB429FFD-EB6C-44F5-BA91-53027C7291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336" name="Picture 335" descr="Icon&#10;&#10;Description automatically generated with low confidence">
              <a:extLst>
                <a:ext uri="{FF2B5EF4-FFF2-40B4-BE49-F238E27FC236}">
                  <a16:creationId xmlns:a16="http://schemas.microsoft.com/office/drawing/2014/main" id="{9712A8DD-4E6C-4BF1-A24C-49670EDB75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337" name="Picture 336" descr="Icon&#10;&#10;Description automatically generated with low confidence">
              <a:extLst>
                <a:ext uri="{FF2B5EF4-FFF2-40B4-BE49-F238E27FC236}">
                  <a16:creationId xmlns:a16="http://schemas.microsoft.com/office/drawing/2014/main" id="{3425C3F1-47F4-4285-B11F-5663BD5D8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338" name="Picture 337" descr="Icon&#10;&#10;Description automatically generated with low confidence">
              <a:extLst>
                <a:ext uri="{FF2B5EF4-FFF2-40B4-BE49-F238E27FC236}">
                  <a16:creationId xmlns:a16="http://schemas.microsoft.com/office/drawing/2014/main" id="{DBF0B565-22E3-4C35-951F-13F1F8374A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339" name="Picture 338" descr="Icon&#10;&#10;Description automatically generated with low confidence">
              <a:extLst>
                <a:ext uri="{FF2B5EF4-FFF2-40B4-BE49-F238E27FC236}">
                  <a16:creationId xmlns:a16="http://schemas.microsoft.com/office/drawing/2014/main" id="{FD8714C2-07E4-45A3-BC6B-82AB1B085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340" name="Picture 339" descr="Icon&#10;&#10;Description automatically generated with low confidence">
              <a:extLst>
                <a:ext uri="{FF2B5EF4-FFF2-40B4-BE49-F238E27FC236}">
                  <a16:creationId xmlns:a16="http://schemas.microsoft.com/office/drawing/2014/main" id="{D04D1EED-F2BF-4B77-96AD-E92336DEF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341" name="Picture 340" descr="Icon&#10;&#10;Description automatically generated with low confidence">
              <a:extLst>
                <a:ext uri="{FF2B5EF4-FFF2-40B4-BE49-F238E27FC236}">
                  <a16:creationId xmlns:a16="http://schemas.microsoft.com/office/drawing/2014/main" id="{69AC4DDC-A39A-4431-90B6-0E86076D7E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342" name="Picture 341" descr="Icon&#10;&#10;Description automatically generated with low confidence">
              <a:extLst>
                <a:ext uri="{FF2B5EF4-FFF2-40B4-BE49-F238E27FC236}">
                  <a16:creationId xmlns:a16="http://schemas.microsoft.com/office/drawing/2014/main" id="{11310960-0517-4EB3-A975-0C7434358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343" name="Picture 342" descr="Icon&#10;&#10;Description automatically generated with low confidence">
              <a:extLst>
                <a:ext uri="{FF2B5EF4-FFF2-40B4-BE49-F238E27FC236}">
                  <a16:creationId xmlns:a16="http://schemas.microsoft.com/office/drawing/2014/main" id="{D12E51C9-D436-4035-B0FC-53E2989650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344" name="Picture 343" descr="Icon&#10;&#10;Description automatically generated with low confidence">
              <a:extLst>
                <a:ext uri="{FF2B5EF4-FFF2-40B4-BE49-F238E27FC236}">
                  <a16:creationId xmlns:a16="http://schemas.microsoft.com/office/drawing/2014/main" id="{FC86BC49-73B8-4320-A858-43EC6E95E9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345" name="Picture 344" descr="Icon&#10;&#10;Description automatically generated with low confidence">
              <a:extLst>
                <a:ext uri="{FF2B5EF4-FFF2-40B4-BE49-F238E27FC236}">
                  <a16:creationId xmlns:a16="http://schemas.microsoft.com/office/drawing/2014/main" id="{24787586-51DB-4C55-ACF1-3739879AA0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346" name="Picture 345" descr="Icon&#10;&#10;Description automatically generated with low confidence">
              <a:extLst>
                <a:ext uri="{FF2B5EF4-FFF2-40B4-BE49-F238E27FC236}">
                  <a16:creationId xmlns:a16="http://schemas.microsoft.com/office/drawing/2014/main" id="{DEE423F5-9B8D-4101-B94B-03E72D5594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347" name="Picture 346" descr="Icon&#10;&#10;Description automatically generated with low confidence">
              <a:extLst>
                <a:ext uri="{FF2B5EF4-FFF2-40B4-BE49-F238E27FC236}">
                  <a16:creationId xmlns:a16="http://schemas.microsoft.com/office/drawing/2014/main" id="{FB92E956-9C73-4B7D-84E2-F2FA60625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348" name="Picture 347" descr="Icon&#10;&#10;Description automatically generated with low confidence">
              <a:extLst>
                <a:ext uri="{FF2B5EF4-FFF2-40B4-BE49-F238E27FC236}">
                  <a16:creationId xmlns:a16="http://schemas.microsoft.com/office/drawing/2014/main" id="{F6FB9966-027C-4069-BA9C-CD3CEFB24B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349" name="Picture 348" descr="Icon&#10;&#10;Description automatically generated with low confidence">
              <a:extLst>
                <a:ext uri="{FF2B5EF4-FFF2-40B4-BE49-F238E27FC236}">
                  <a16:creationId xmlns:a16="http://schemas.microsoft.com/office/drawing/2014/main" id="{3AA53B27-110B-4477-BDB6-3B798751B0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350" name="Picture 349" descr="Icon&#10;&#10;Description automatically generated with low confidence">
              <a:extLst>
                <a:ext uri="{FF2B5EF4-FFF2-40B4-BE49-F238E27FC236}">
                  <a16:creationId xmlns:a16="http://schemas.microsoft.com/office/drawing/2014/main" id="{78C897A1-5339-4551-8A82-08F3793873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351" name="Picture 350" descr="Icon&#10;&#10;Description automatically generated with low confidence">
              <a:extLst>
                <a:ext uri="{FF2B5EF4-FFF2-40B4-BE49-F238E27FC236}">
                  <a16:creationId xmlns:a16="http://schemas.microsoft.com/office/drawing/2014/main" id="{B11CB192-F961-4FA5-BAD0-B16C4C1E6B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352" name="Picture 351" descr="Icon&#10;&#10;Description automatically generated with low confidence">
              <a:extLst>
                <a:ext uri="{FF2B5EF4-FFF2-40B4-BE49-F238E27FC236}">
                  <a16:creationId xmlns:a16="http://schemas.microsoft.com/office/drawing/2014/main" id="{64EB1688-29EA-43DD-BE1D-00646678F3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353" name="Picture 352" descr="Icon&#10;&#10;Description automatically generated with low confidence">
              <a:extLst>
                <a:ext uri="{FF2B5EF4-FFF2-40B4-BE49-F238E27FC236}">
                  <a16:creationId xmlns:a16="http://schemas.microsoft.com/office/drawing/2014/main" id="{0533E1F6-1859-44A0-84A3-6A08CE7662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354" name="Picture 353" descr="Icon&#10;&#10;Description automatically generated with low confidence">
              <a:extLst>
                <a:ext uri="{FF2B5EF4-FFF2-40B4-BE49-F238E27FC236}">
                  <a16:creationId xmlns:a16="http://schemas.microsoft.com/office/drawing/2014/main" id="{6D08E41B-BC7D-4027-AFE3-23EE2413A2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355" name="Picture 354" descr="Icon&#10;&#10;Description automatically generated with low confidence">
              <a:extLst>
                <a:ext uri="{FF2B5EF4-FFF2-40B4-BE49-F238E27FC236}">
                  <a16:creationId xmlns:a16="http://schemas.microsoft.com/office/drawing/2014/main" id="{A0416869-6FAF-4835-8B83-67984D5593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356" name="Picture 355" descr="Icon&#10;&#10;Description automatically generated with low confidence">
              <a:extLst>
                <a:ext uri="{FF2B5EF4-FFF2-40B4-BE49-F238E27FC236}">
                  <a16:creationId xmlns:a16="http://schemas.microsoft.com/office/drawing/2014/main" id="{A2BB883B-1BE9-4A30-BA14-0DC62A062B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357" name="Picture 356" descr="Icon&#10;&#10;Description automatically generated with low confidence">
              <a:extLst>
                <a:ext uri="{FF2B5EF4-FFF2-40B4-BE49-F238E27FC236}">
                  <a16:creationId xmlns:a16="http://schemas.microsoft.com/office/drawing/2014/main" id="{7ACDD3EC-C693-4D09-B19E-DADC02ADC0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grpSp>
        <p:nvGrpSpPr>
          <p:cNvPr id="358" name="Group 357">
            <a:extLst>
              <a:ext uri="{FF2B5EF4-FFF2-40B4-BE49-F238E27FC236}">
                <a16:creationId xmlns:a16="http://schemas.microsoft.com/office/drawing/2014/main" id="{59985128-5260-4384-AFB4-E5249383D16C}"/>
              </a:ext>
            </a:extLst>
          </p:cNvPr>
          <p:cNvGrpSpPr/>
          <p:nvPr/>
        </p:nvGrpSpPr>
        <p:grpSpPr>
          <a:xfrm>
            <a:off x="108730" y="6482273"/>
            <a:ext cx="11977440" cy="375727"/>
            <a:chOff x="3773" y="-372131"/>
            <a:chExt cx="23411246" cy="734400"/>
          </a:xfrm>
        </p:grpSpPr>
        <p:pic>
          <p:nvPicPr>
            <p:cNvPr id="359" name="Picture 358" descr="Icon&#10;&#10;Description automatically generated with low confidence">
              <a:extLst>
                <a:ext uri="{FF2B5EF4-FFF2-40B4-BE49-F238E27FC236}">
                  <a16:creationId xmlns:a16="http://schemas.microsoft.com/office/drawing/2014/main" id="{EAF5B111-33CB-46BE-9241-D0E91160B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3" y="-372131"/>
              <a:ext cx="737962" cy="734400"/>
            </a:xfrm>
            <a:prstGeom prst="rect">
              <a:avLst/>
            </a:prstGeom>
          </p:spPr>
        </p:pic>
        <p:pic>
          <p:nvPicPr>
            <p:cNvPr id="360" name="Picture 359" descr="Icon&#10;&#10;Description automatically generated with low confidence">
              <a:extLst>
                <a:ext uri="{FF2B5EF4-FFF2-40B4-BE49-F238E27FC236}">
                  <a16:creationId xmlns:a16="http://schemas.microsoft.com/office/drawing/2014/main" id="{0DC7FFD6-1DE7-4ADF-B16F-A520607B75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970" y="-372131"/>
              <a:ext cx="737962" cy="734400"/>
            </a:xfrm>
            <a:prstGeom prst="rect">
              <a:avLst/>
            </a:prstGeom>
          </p:spPr>
        </p:pic>
        <p:pic>
          <p:nvPicPr>
            <p:cNvPr id="361" name="Picture 360" descr="Icon&#10;&#10;Description automatically generated with low confidence">
              <a:extLst>
                <a:ext uri="{FF2B5EF4-FFF2-40B4-BE49-F238E27FC236}">
                  <a16:creationId xmlns:a16="http://schemas.microsoft.com/office/drawing/2014/main" id="{47FB5CD0-0032-4537-819A-DB3E49508D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0167" y="-372131"/>
              <a:ext cx="737962" cy="734400"/>
            </a:xfrm>
            <a:prstGeom prst="rect">
              <a:avLst/>
            </a:prstGeom>
          </p:spPr>
        </p:pic>
        <p:pic>
          <p:nvPicPr>
            <p:cNvPr id="362" name="Picture 361" descr="Icon&#10;&#10;Description automatically generated with low confidence">
              <a:extLst>
                <a:ext uri="{FF2B5EF4-FFF2-40B4-BE49-F238E27FC236}">
                  <a16:creationId xmlns:a16="http://schemas.microsoft.com/office/drawing/2014/main" id="{163E35DC-2325-44A4-962B-79DBE4621B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8364" y="-372131"/>
              <a:ext cx="737962" cy="734400"/>
            </a:xfrm>
            <a:prstGeom prst="rect">
              <a:avLst/>
            </a:prstGeom>
          </p:spPr>
        </p:pic>
        <p:pic>
          <p:nvPicPr>
            <p:cNvPr id="363" name="Picture 362" descr="Icon&#10;&#10;Description automatically generated with low confidence">
              <a:extLst>
                <a:ext uri="{FF2B5EF4-FFF2-40B4-BE49-F238E27FC236}">
                  <a16:creationId xmlns:a16="http://schemas.microsoft.com/office/drawing/2014/main" id="{B615F873-BE9A-4656-A008-A3FE932892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6561" y="-372131"/>
              <a:ext cx="737962" cy="734400"/>
            </a:xfrm>
            <a:prstGeom prst="rect">
              <a:avLst/>
            </a:prstGeom>
          </p:spPr>
        </p:pic>
        <p:pic>
          <p:nvPicPr>
            <p:cNvPr id="364" name="Picture 363" descr="Icon&#10;&#10;Description automatically generated with low confidence">
              <a:extLst>
                <a:ext uri="{FF2B5EF4-FFF2-40B4-BE49-F238E27FC236}">
                  <a16:creationId xmlns:a16="http://schemas.microsoft.com/office/drawing/2014/main" id="{36260F73-B1F6-4C02-A7ED-AC5D7089D2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4758" y="-372131"/>
              <a:ext cx="737962" cy="734400"/>
            </a:xfrm>
            <a:prstGeom prst="rect">
              <a:avLst/>
            </a:prstGeom>
          </p:spPr>
        </p:pic>
        <p:pic>
          <p:nvPicPr>
            <p:cNvPr id="365" name="Picture 364" descr="Icon&#10;&#10;Description automatically generated with low confidence">
              <a:extLst>
                <a:ext uri="{FF2B5EF4-FFF2-40B4-BE49-F238E27FC236}">
                  <a16:creationId xmlns:a16="http://schemas.microsoft.com/office/drawing/2014/main" id="{EAA17D26-0D5D-47E1-BE28-4D3F8A5295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2955" y="-372131"/>
              <a:ext cx="737962" cy="734400"/>
            </a:xfrm>
            <a:prstGeom prst="rect">
              <a:avLst/>
            </a:prstGeom>
          </p:spPr>
        </p:pic>
        <p:pic>
          <p:nvPicPr>
            <p:cNvPr id="366" name="Picture 365" descr="Icon&#10;&#10;Description automatically generated with low confidence">
              <a:extLst>
                <a:ext uri="{FF2B5EF4-FFF2-40B4-BE49-F238E27FC236}">
                  <a16:creationId xmlns:a16="http://schemas.microsoft.com/office/drawing/2014/main" id="{DF8F26E8-522B-431E-AD2C-3F5F87C64D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152" y="-372131"/>
              <a:ext cx="737962" cy="734400"/>
            </a:xfrm>
            <a:prstGeom prst="rect">
              <a:avLst/>
            </a:prstGeom>
          </p:spPr>
        </p:pic>
        <p:pic>
          <p:nvPicPr>
            <p:cNvPr id="367" name="Picture 366" descr="Icon&#10;&#10;Description automatically generated with low confidence">
              <a:extLst>
                <a:ext uri="{FF2B5EF4-FFF2-40B4-BE49-F238E27FC236}">
                  <a16:creationId xmlns:a16="http://schemas.microsoft.com/office/drawing/2014/main" id="{183D2A2B-BB69-4E20-B3C3-498B142DF0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9349" y="-372131"/>
              <a:ext cx="737962" cy="734400"/>
            </a:xfrm>
            <a:prstGeom prst="rect">
              <a:avLst/>
            </a:prstGeom>
          </p:spPr>
        </p:pic>
        <p:pic>
          <p:nvPicPr>
            <p:cNvPr id="368" name="Picture 367" descr="Icon&#10;&#10;Description automatically generated with low confidence">
              <a:extLst>
                <a:ext uri="{FF2B5EF4-FFF2-40B4-BE49-F238E27FC236}">
                  <a16:creationId xmlns:a16="http://schemas.microsoft.com/office/drawing/2014/main" id="{FFF7089D-C03C-4621-B71D-CD4DA9B8B3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7546" y="-372131"/>
              <a:ext cx="737962" cy="734400"/>
            </a:xfrm>
            <a:prstGeom prst="rect">
              <a:avLst/>
            </a:prstGeom>
          </p:spPr>
        </p:pic>
        <p:pic>
          <p:nvPicPr>
            <p:cNvPr id="369" name="Picture 368" descr="Icon&#10;&#10;Description automatically generated with low confidence">
              <a:extLst>
                <a:ext uri="{FF2B5EF4-FFF2-40B4-BE49-F238E27FC236}">
                  <a16:creationId xmlns:a16="http://schemas.microsoft.com/office/drawing/2014/main" id="{E6A37402-31F3-42FE-8897-8BA28EF20A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5743" y="-372131"/>
              <a:ext cx="737962" cy="734400"/>
            </a:xfrm>
            <a:prstGeom prst="rect">
              <a:avLst/>
            </a:prstGeom>
          </p:spPr>
        </p:pic>
        <p:pic>
          <p:nvPicPr>
            <p:cNvPr id="370" name="Picture 369" descr="Icon&#10;&#10;Description automatically generated with low confidence">
              <a:extLst>
                <a:ext uri="{FF2B5EF4-FFF2-40B4-BE49-F238E27FC236}">
                  <a16:creationId xmlns:a16="http://schemas.microsoft.com/office/drawing/2014/main" id="{56903452-B679-4DAC-90EB-03B81593C1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3940" y="-372131"/>
              <a:ext cx="737962" cy="734400"/>
            </a:xfrm>
            <a:prstGeom prst="rect">
              <a:avLst/>
            </a:prstGeom>
          </p:spPr>
        </p:pic>
        <p:pic>
          <p:nvPicPr>
            <p:cNvPr id="371" name="Picture 370" descr="Icon&#10;&#10;Description automatically generated with low confidence">
              <a:extLst>
                <a:ext uri="{FF2B5EF4-FFF2-40B4-BE49-F238E27FC236}">
                  <a16:creationId xmlns:a16="http://schemas.microsoft.com/office/drawing/2014/main" id="{5E51B866-06F4-4595-94EA-65654C416B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2137" y="-372131"/>
              <a:ext cx="737962" cy="734400"/>
            </a:xfrm>
            <a:prstGeom prst="rect">
              <a:avLst/>
            </a:prstGeom>
          </p:spPr>
        </p:pic>
        <p:pic>
          <p:nvPicPr>
            <p:cNvPr id="372" name="Picture 371" descr="Icon&#10;&#10;Description automatically generated with low confidence">
              <a:extLst>
                <a:ext uri="{FF2B5EF4-FFF2-40B4-BE49-F238E27FC236}">
                  <a16:creationId xmlns:a16="http://schemas.microsoft.com/office/drawing/2014/main" id="{B6FEC6CC-8944-4EC7-97A9-C0F66EBF16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019" y="-372131"/>
              <a:ext cx="737962" cy="734400"/>
            </a:xfrm>
            <a:prstGeom prst="rect">
              <a:avLst/>
            </a:prstGeom>
          </p:spPr>
        </p:pic>
        <p:pic>
          <p:nvPicPr>
            <p:cNvPr id="373" name="Picture 372" descr="Icon&#10;&#10;Description automatically generated with low confidence">
              <a:extLst>
                <a:ext uri="{FF2B5EF4-FFF2-40B4-BE49-F238E27FC236}">
                  <a16:creationId xmlns:a16="http://schemas.microsoft.com/office/drawing/2014/main" id="{5989EFFF-270D-40D7-BBDD-E0B5EC96AA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4879" y="-372131"/>
              <a:ext cx="737962" cy="734400"/>
            </a:xfrm>
            <a:prstGeom prst="rect">
              <a:avLst/>
            </a:prstGeom>
          </p:spPr>
        </p:pic>
        <p:pic>
          <p:nvPicPr>
            <p:cNvPr id="374" name="Picture 373" descr="Icon&#10;&#10;Description automatically generated with low confidence">
              <a:extLst>
                <a:ext uri="{FF2B5EF4-FFF2-40B4-BE49-F238E27FC236}">
                  <a16:creationId xmlns:a16="http://schemas.microsoft.com/office/drawing/2014/main" id="{22ED2851-B115-40C3-AB71-52824EC12E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26739" y="-372131"/>
              <a:ext cx="737962" cy="734400"/>
            </a:xfrm>
            <a:prstGeom prst="rect">
              <a:avLst/>
            </a:prstGeom>
          </p:spPr>
        </p:pic>
        <p:pic>
          <p:nvPicPr>
            <p:cNvPr id="375" name="Picture 374" descr="Icon&#10;&#10;Description automatically generated with low confidence">
              <a:extLst>
                <a:ext uri="{FF2B5EF4-FFF2-40B4-BE49-F238E27FC236}">
                  <a16:creationId xmlns:a16="http://schemas.microsoft.com/office/drawing/2014/main" id="{AB3BC5C3-8E79-42CC-AA31-8D595A106D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22262" y="-372131"/>
              <a:ext cx="737962" cy="734400"/>
            </a:xfrm>
            <a:prstGeom prst="rect">
              <a:avLst/>
            </a:prstGeom>
          </p:spPr>
        </p:pic>
        <p:pic>
          <p:nvPicPr>
            <p:cNvPr id="376" name="Picture 375" descr="Icon&#10;&#10;Description automatically generated with low confidence">
              <a:extLst>
                <a:ext uri="{FF2B5EF4-FFF2-40B4-BE49-F238E27FC236}">
                  <a16:creationId xmlns:a16="http://schemas.microsoft.com/office/drawing/2014/main" id="{B6466964-7F02-42D9-B872-072BED468A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11448" y="-372131"/>
              <a:ext cx="737962" cy="734400"/>
            </a:xfrm>
            <a:prstGeom prst="rect">
              <a:avLst/>
            </a:prstGeom>
          </p:spPr>
        </p:pic>
        <p:pic>
          <p:nvPicPr>
            <p:cNvPr id="377" name="Picture 376" descr="Icon&#10;&#10;Description automatically generated with low confidence">
              <a:extLst>
                <a:ext uri="{FF2B5EF4-FFF2-40B4-BE49-F238E27FC236}">
                  <a16:creationId xmlns:a16="http://schemas.microsoft.com/office/drawing/2014/main" id="{7FADA498-5A8A-4CCA-ADDF-F757FF269F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9645" y="-372131"/>
              <a:ext cx="737962" cy="734400"/>
            </a:xfrm>
            <a:prstGeom prst="rect">
              <a:avLst/>
            </a:prstGeom>
          </p:spPr>
        </p:pic>
        <p:pic>
          <p:nvPicPr>
            <p:cNvPr id="378" name="Picture 377" descr="Icon&#10;&#10;Description automatically generated with low confidence">
              <a:extLst>
                <a:ext uri="{FF2B5EF4-FFF2-40B4-BE49-F238E27FC236}">
                  <a16:creationId xmlns:a16="http://schemas.microsoft.com/office/drawing/2014/main" id="{69FAFAF7-19DB-46ED-98B1-83B4ED320F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21505" y="-372131"/>
              <a:ext cx="737962" cy="734400"/>
            </a:xfrm>
            <a:prstGeom prst="rect">
              <a:avLst/>
            </a:prstGeom>
          </p:spPr>
        </p:pic>
        <p:pic>
          <p:nvPicPr>
            <p:cNvPr id="379" name="Picture 378" descr="Icon&#10;&#10;Description automatically generated with low confidence">
              <a:extLst>
                <a:ext uri="{FF2B5EF4-FFF2-40B4-BE49-F238E27FC236}">
                  <a16:creationId xmlns:a16="http://schemas.microsoft.com/office/drawing/2014/main" id="{C4E23735-6C87-4158-98D1-5E3ED2D811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702" y="-372131"/>
              <a:ext cx="737962" cy="734400"/>
            </a:xfrm>
            <a:prstGeom prst="rect">
              <a:avLst/>
            </a:prstGeom>
          </p:spPr>
        </p:pic>
        <p:pic>
          <p:nvPicPr>
            <p:cNvPr id="380" name="Picture 379" descr="Icon&#10;&#10;Description automatically generated with low confidence">
              <a:extLst>
                <a:ext uri="{FF2B5EF4-FFF2-40B4-BE49-F238E27FC236}">
                  <a16:creationId xmlns:a16="http://schemas.microsoft.com/office/drawing/2014/main" id="{C4FD3FEB-BF85-4E0C-91E9-498E02D59A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1562" y="-372131"/>
              <a:ext cx="737962" cy="734400"/>
            </a:xfrm>
            <a:prstGeom prst="rect">
              <a:avLst/>
            </a:prstGeom>
          </p:spPr>
        </p:pic>
        <p:pic>
          <p:nvPicPr>
            <p:cNvPr id="381" name="Picture 380" descr="Icon&#10;&#10;Description automatically generated with low confidence">
              <a:extLst>
                <a:ext uri="{FF2B5EF4-FFF2-40B4-BE49-F238E27FC236}">
                  <a16:creationId xmlns:a16="http://schemas.microsoft.com/office/drawing/2014/main" id="{A044BCE8-16B8-4C12-AEC3-FA6A384C31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33422" y="-372131"/>
              <a:ext cx="737962" cy="734400"/>
            </a:xfrm>
            <a:prstGeom prst="rect">
              <a:avLst/>
            </a:prstGeom>
          </p:spPr>
        </p:pic>
        <p:pic>
          <p:nvPicPr>
            <p:cNvPr id="382" name="Picture 381" descr="Icon&#10;&#10;Description automatically generated with low confidence">
              <a:extLst>
                <a:ext uri="{FF2B5EF4-FFF2-40B4-BE49-F238E27FC236}">
                  <a16:creationId xmlns:a16="http://schemas.microsoft.com/office/drawing/2014/main" id="{3EB86AB7-947B-446E-B750-9976977A66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47967" y="-372131"/>
              <a:ext cx="737962" cy="734400"/>
            </a:xfrm>
            <a:prstGeom prst="rect">
              <a:avLst/>
            </a:prstGeom>
          </p:spPr>
        </p:pic>
        <p:pic>
          <p:nvPicPr>
            <p:cNvPr id="383" name="Picture 382" descr="Icon&#10;&#10;Description automatically generated with low confidence">
              <a:extLst>
                <a:ext uri="{FF2B5EF4-FFF2-40B4-BE49-F238E27FC236}">
                  <a16:creationId xmlns:a16="http://schemas.microsoft.com/office/drawing/2014/main" id="{0148AF92-8A45-4C5E-9BCB-B8FC73DDF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62512" y="-372131"/>
              <a:ext cx="737962" cy="734400"/>
            </a:xfrm>
            <a:prstGeom prst="rect">
              <a:avLst/>
            </a:prstGeom>
          </p:spPr>
        </p:pic>
        <p:pic>
          <p:nvPicPr>
            <p:cNvPr id="384" name="Picture 383" descr="Icon&#10;&#10;Description automatically generated with low confidence">
              <a:extLst>
                <a:ext uri="{FF2B5EF4-FFF2-40B4-BE49-F238E27FC236}">
                  <a16:creationId xmlns:a16="http://schemas.microsoft.com/office/drawing/2014/main" id="{FA0DEFE6-F7A5-4EA2-9FBB-60751160A5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057" y="-372131"/>
              <a:ext cx="737962" cy="734400"/>
            </a:xfrm>
            <a:prstGeom prst="rect">
              <a:avLst/>
            </a:prstGeom>
          </p:spPr>
        </p:pic>
      </p:grpSp>
      <p:sp>
        <p:nvSpPr>
          <p:cNvPr id="3" name="Text Placeholder 2"/>
          <p:cNvSpPr>
            <a:spLocks noGrp="1"/>
          </p:cNvSpPr>
          <p:nvPr>
            <p:ph type="body" sz="quarter" idx="10"/>
          </p:nvPr>
        </p:nvSpPr>
        <p:spPr>
          <a:xfrm>
            <a:off x="2262586" y="3083165"/>
            <a:ext cx="3773833" cy="535730"/>
          </a:xfrm>
        </p:spPr>
        <p:txBody>
          <a:bodyPr vert="horz" anchor="t" anchorCtr="0">
            <a:noAutofit/>
          </a:bodyPr>
          <a:lstStyle>
            <a:lvl1pPr marL="0" indent="0">
              <a:buNone/>
              <a:defRPr sz="3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20917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58564"/>
      </p:ext>
    </p:extLst>
  </p:cSld>
  <p:clrMapOvr>
    <a:masterClrMapping/>
  </p:clrMapOvr>
  <p:hf hdr="0" dt="0"/>
  <p:extLst>
    <p:ext uri="{DCECCB84-F9BA-43D5-87BE-67443E8EF086}">
      <p15:sldGuideLst xmlns:p15="http://schemas.microsoft.com/office/powerpoint/2012/main">
        <p15:guide id="1" orient="horz" pos="686">
          <p15:clr>
            <a:srgbClr val="FBAE40"/>
          </p15:clr>
        </p15:guide>
        <p15:guide id="2" pos="3840">
          <p15:clr>
            <a:srgbClr val="FBAE40"/>
          </p15:clr>
        </p15:guide>
        <p15:guide id="3" pos="736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120087"/>
      </p:ext>
    </p:extLst>
  </p:cSld>
  <p:clrMapOvr>
    <a:masterClrMapping/>
  </p:clrMapOvr>
  <p:hf hdr="0" dt="0"/>
  <p:extLst>
    <p:ext uri="{DCECCB84-F9BA-43D5-87BE-67443E8EF086}">
      <p15:sldGuideLst xmlns:p15="http://schemas.microsoft.com/office/powerpoint/2012/main">
        <p15:guide id="1" orient="horz" pos="686">
          <p15:clr>
            <a:srgbClr val="FBAE40"/>
          </p15:clr>
        </p15:guide>
        <p15:guide id="2" pos="3840">
          <p15:clr>
            <a:srgbClr val="FBAE40"/>
          </p15:clr>
        </p15:guide>
        <p15:guide id="3" pos="73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pening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414949"/>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47">
          <p15:clr>
            <a:srgbClr val="FBAE40"/>
          </p15:clr>
        </p15:guide>
        <p15:guide id="3" orient="horz" pos="4156">
          <p15:clr>
            <a:srgbClr val="FBAE40"/>
          </p15:clr>
        </p15:guide>
        <p15:guide id="4" pos="73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B22B59-493C-4BAC-8001-365643E79B7C}"/>
              </a:ext>
            </a:extLst>
          </p:cNvPr>
          <p:cNvSpPr>
            <a:spLocks noGrp="1"/>
          </p:cNvSpPr>
          <p:nvPr>
            <p:ph type="dt" sz="half" idx="10"/>
          </p:nvPr>
        </p:nvSpPr>
        <p:spPr/>
        <p:txBody>
          <a:bodyPr/>
          <a:lstStyle/>
          <a:p>
            <a:fld id="{B7E50880-6C08-401E-85F3-FAC018A97332}" type="datetimeFigureOut">
              <a:rPr lang="en-US" smtClean="0"/>
              <a:t>8/16/2022</a:t>
            </a:fld>
            <a:endParaRPr lang="en-US"/>
          </a:p>
        </p:txBody>
      </p:sp>
      <p:sp>
        <p:nvSpPr>
          <p:cNvPr id="3" name="Footer Placeholder 2">
            <a:extLst>
              <a:ext uri="{FF2B5EF4-FFF2-40B4-BE49-F238E27FC236}">
                <a16:creationId xmlns:a16="http://schemas.microsoft.com/office/drawing/2014/main" id="{E7BFBB38-DD4E-42C1-A625-612FB93B9B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344ECC-3F5A-40DB-B79B-5483A6A0B90B}"/>
              </a:ext>
            </a:extLst>
          </p:cNvPr>
          <p:cNvSpPr>
            <a:spLocks noGrp="1"/>
          </p:cNvSpPr>
          <p:nvPr>
            <p:ph type="sldNum" sz="quarter" idx="12"/>
          </p:nvPr>
        </p:nvSpPr>
        <p:spPr/>
        <p:txBody>
          <a:bodyPr/>
          <a:lstStyle/>
          <a:p>
            <a:fld id="{0FC6DA48-D1F8-4B03-9599-2EC689B7EB1B}" type="slidenum">
              <a:rPr lang="en-US" smtClean="0"/>
              <a:t>‹#›</a:t>
            </a:fld>
            <a:endParaRPr lang="en-US"/>
          </a:p>
        </p:txBody>
      </p:sp>
    </p:spTree>
    <p:extLst>
      <p:ext uri="{BB962C8B-B14F-4D97-AF65-F5344CB8AC3E}">
        <p14:creationId xmlns:p14="http://schemas.microsoft.com/office/powerpoint/2010/main" val="41434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724677" y="6453336"/>
            <a:ext cx="2742646"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a:t>© 2021 Indegene. All rights reserved.</a:t>
            </a:r>
            <a:endParaRPr lang="en-IN" dirty="0"/>
          </a:p>
        </p:txBody>
      </p:sp>
      <p:sp>
        <p:nvSpPr>
          <p:cNvPr id="6" name="Slide Number Placeholder 5"/>
          <p:cNvSpPr>
            <a:spLocks noGrp="1"/>
          </p:cNvSpPr>
          <p:nvPr>
            <p:ph type="sldNum" sz="quarter" idx="12"/>
          </p:nvPr>
        </p:nvSpPr>
        <p:spPr>
          <a:xfrm>
            <a:off x="11243039" y="6453337"/>
            <a:ext cx="457200" cy="188690"/>
          </a:xfrm>
          <a:prstGeom prst="rect">
            <a:avLst/>
          </a:prstGeom>
        </p:spPr>
        <p:txBody>
          <a:bodyPr rIns="0">
            <a:noAutofit/>
          </a:bodyPr>
          <a:lstStyle>
            <a:lvl1pPr algn="r">
              <a:lnSpc>
                <a:spcPct val="100000"/>
              </a:lnSpc>
              <a:defRPr sz="900">
                <a:latin typeface="Nunito Sans" panose="00000500000000000000" pitchFamily="2" charset="0"/>
              </a:defRPr>
            </a:lvl1pPr>
          </a:lstStyle>
          <a:p>
            <a:fld id="{C8FF5BAC-20BC-42CA-B80C-4B364F701D57}" type="slidenum">
              <a:rPr lang="en-IN" smtClean="0"/>
              <a:pPr/>
              <a:t>‹#›</a:t>
            </a:fld>
            <a:endParaRPr lang="en-IN"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0" y="6398674"/>
            <a:ext cx="1202400" cy="243352"/>
          </a:xfrm>
          <a:prstGeom prst="rect">
            <a:avLst/>
          </a:prstGeom>
        </p:spPr>
      </p:pic>
      <p:sp>
        <p:nvSpPr>
          <p:cNvPr id="3" name="Title 2"/>
          <p:cNvSpPr>
            <a:spLocks noGrp="1"/>
          </p:cNvSpPr>
          <p:nvPr>
            <p:ph type="title"/>
          </p:nvPr>
        </p:nvSpPr>
        <p:spPr>
          <a:xfrm>
            <a:off x="436426" y="547406"/>
            <a:ext cx="11755574" cy="505107"/>
          </a:xfrm>
        </p:spPr>
        <p:txBody>
          <a:bodyPr>
            <a:noAutofit/>
          </a:bodyPr>
          <a:lstStyle>
            <a:lvl1pPr>
              <a:lnSpc>
                <a:spcPct val="100000"/>
              </a:lnSpc>
              <a:defRPr sz="2800">
                <a:solidFill>
                  <a:srgbClr val="034EA2"/>
                </a:solidFill>
                <a:latin typeface="Nunito Sans" panose="00000500000000000000" pitchFamily="2" charset="0"/>
              </a:defRPr>
            </a:lvl1pPr>
          </a:lstStyle>
          <a:p>
            <a:r>
              <a:rPr lang="en-US"/>
              <a:t>Click to edit Master title style</a:t>
            </a:r>
            <a:endParaRPr lang="en-IN" dirty="0"/>
          </a:p>
        </p:txBody>
      </p:sp>
      <p:sp>
        <p:nvSpPr>
          <p:cNvPr id="4" name="Text Placeholder 3">
            <a:extLst>
              <a:ext uri="{FF2B5EF4-FFF2-40B4-BE49-F238E27FC236}">
                <a16:creationId xmlns:a16="http://schemas.microsoft.com/office/drawing/2014/main" id="{6A041EA4-C7F0-4FDB-B18C-99883E485A58}"/>
              </a:ext>
            </a:extLst>
          </p:cNvPr>
          <p:cNvSpPr>
            <a:spLocks noGrp="1"/>
          </p:cNvSpPr>
          <p:nvPr>
            <p:ph type="body" sz="quarter" idx="13"/>
          </p:nvPr>
        </p:nvSpPr>
        <p:spPr>
          <a:xfrm>
            <a:off x="455091" y="1836420"/>
            <a:ext cx="11185525" cy="3524250"/>
          </a:xfrm>
        </p:spPr>
        <p:txBody>
          <a:bodyPr/>
          <a:lstStyle>
            <a:lvl1pPr>
              <a:lnSpc>
                <a:spcPct val="100000"/>
              </a:lnSpc>
              <a:buClr>
                <a:srgbClr val="ED0677"/>
              </a:buClr>
              <a:defRPr sz="1800">
                <a:solidFill>
                  <a:schemeClr val="tx1"/>
                </a:solidFill>
              </a:defRPr>
            </a:lvl1pPr>
            <a:lvl2pPr>
              <a:lnSpc>
                <a:spcPct val="100000"/>
              </a:lnSpc>
              <a:buClr>
                <a:srgbClr val="ED0677"/>
              </a:buClr>
              <a:defRPr sz="1600">
                <a:solidFill>
                  <a:schemeClr val="tx1"/>
                </a:solidFill>
              </a:defRPr>
            </a:lvl2pPr>
            <a:lvl3pPr>
              <a:lnSpc>
                <a:spcPct val="100000"/>
              </a:lnSpc>
              <a:buClr>
                <a:srgbClr val="ED0677"/>
              </a:buClr>
              <a:defRPr sz="1400">
                <a:solidFill>
                  <a:schemeClr val="tx1"/>
                </a:solidFill>
              </a:defRPr>
            </a:lvl3pPr>
            <a:lvl4pPr>
              <a:lnSpc>
                <a:spcPct val="100000"/>
              </a:lnSpc>
              <a:buClr>
                <a:srgbClr val="ED0677"/>
              </a:buClr>
              <a:defRPr sz="1200">
                <a:solidFill>
                  <a:schemeClr val="tx1"/>
                </a:solidFill>
              </a:defRPr>
            </a:lvl4pPr>
            <a:lvl5pPr>
              <a:lnSpc>
                <a:spcPct val="100000"/>
              </a:lnSpc>
              <a:buClr>
                <a:srgbClr val="ED0677"/>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3385878"/>
      </p:ext>
    </p:extLst>
  </p:cSld>
  <p:clrMapOvr>
    <a:masterClrMapping/>
  </p:clrMapOvr>
  <p:extLst>
    <p:ext uri="{DCECCB84-F9BA-43D5-87BE-67443E8EF086}">
      <p15:sldGuideLst xmlns:p15="http://schemas.microsoft.com/office/powerpoint/2012/main">
        <p15:guide id="1" orient="horz" pos="663">
          <p15:clr>
            <a:srgbClr val="FBAE40"/>
          </p15:clr>
        </p15:guide>
        <p15:guide id="2" pos="325">
          <p15:clr>
            <a:srgbClr val="FBAE40"/>
          </p15:clr>
        </p15:guide>
        <p15:guide id="3" orient="horz" pos="4152">
          <p15:clr>
            <a:srgbClr val="FBAE40"/>
          </p15:clr>
        </p15:guide>
        <p15:guide id="4" pos="736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724677" y="6453336"/>
            <a:ext cx="2742646"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a:t>© 2021 Indegene. All rights reserved.</a:t>
            </a:r>
            <a:endParaRPr lang="en-IN" dirty="0"/>
          </a:p>
        </p:txBody>
      </p:sp>
      <p:sp>
        <p:nvSpPr>
          <p:cNvPr id="6" name="Slide Number Placeholder 5"/>
          <p:cNvSpPr>
            <a:spLocks noGrp="1"/>
          </p:cNvSpPr>
          <p:nvPr>
            <p:ph type="sldNum" sz="quarter" idx="12"/>
          </p:nvPr>
        </p:nvSpPr>
        <p:spPr>
          <a:xfrm>
            <a:off x="11243039" y="6453337"/>
            <a:ext cx="457200" cy="188690"/>
          </a:xfrm>
          <a:prstGeom prst="rect">
            <a:avLst/>
          </a:prstGeom>
        </p:spPr>
        <p:txBody>
          <a:bodyPr rIns="0">
            <a:noAutofit/>
          </a:bodyPr>
          <a:lstStyle>
            <a:lvl1pPr algn="r">
              <a:lnSpc>
                <a:spcPct val="100000"/>
              </a:lnSpc>
              <a:defRPr sz="900">
                <a:latin typeface="Nunito Sans" panose="00000500000000000000" pitchFamily="2" charset="0"/>
              </a:defRPr>
            </a:lvl1pPr>
          </a:lstStyle>
          <a:p>
            <a:fld id="{C8FF5BAC-20BC-42CA-B80C-4B364F701D57}" type="slidenum">
              <a:rPr lang="en-IN" smtClean="0"/>
              <a:pPr/>
              <a:t>‹#›</a:t>
            </a:fld>
            <a:endParaRPr lang="en-IN"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0" y="6398674"/>
            <a:ext cx="1202400" cy="243352"/>
          </a:xfrm>
          <a:prstGeom prst="rect">
            <a:avLst/>
          </a:prstGeom>
        </p:spPr>
      </p:pic>
      <p:sp>
        <p:nvSpPr>
          <p:cNvPr id="3" name="Title 2"/>
          <p:cNvSpPr>
            <a:spLocks noGrp="1"/>
          </p:cNvSpPr>
          <p:nvPr>
            <p:ph type="title"/>
          </p:nvPr>
        </p:nvSpPr>
        <p:spPr>
          <a:xfrm>
            <a:off x="436426" y="547406"/>
            <a:ext cx="11755574" cy="505107"/>
          </a:xfrm>
        </p:spPr>
        <p:txBody>
          <a:bodyPr>
            <a:noAutofit/>
          </a:bodyPr>
          <a:lstStyle>
            <a:lvl1pPr>
              <a:lnSpc>
                <a:spcPct val="100000"/>
              </a:lnSpc>
              <a:defRPr sz="2800">
                <a:solidFill>
                  <a:srgbClr val="034EA2"/>
                </a:solidFill>
                <a:latin typeface="Nunito Sans" panose="00000500000000000000" pitchFamily="2" charset="0"/>
              </a:defRPr>
            </a:lvl1pPr>
          </a:lstStyle>
          <a:p>
            <a:r>
              <a:rPr lang="en-US"/>
              <a:t>Click to edit Master title style</a:t>
            </a:r>
            <a:endParaRPr lang="en-IN" dirty="0"/>
          </a:p>
        </p:txBody>
      </p:sp>
    </p:spTree>
    <p:extLst>
      <p:ext uri="{BB962C8B-B14F-4D97-AF65-F5344CB8AC3E}">
        <p14:creationId xmlns:p14="http://schemas.microsoft.com/office/powerpoint/2010/main" val="1524508399"/>
      </p:ext>
    </p:extLst>
  </p:cSld>
  <p:clrMapOvr>
    <a:masterClrMapping/>
  </p:clrMapOvr>
  <p:extLst>
    <p:ext uri="{DCECCB84-F9BA-43D5-87BE-67443E8EF086}">
      <p15:sldGuideLst xmlns:p15="http://schemas.microsoft.com/office/powerpoint/2012/main">
        <p15:guide id="1" orient="horz" pos="663">
          <p15:clr>
            <a:srgbClr val="FBAE40"/>
          </p15:clr>
        </p15:guide>
        <p15:guide id="2" pos="325">
          <p15:clr>
            <a:srgbClr val="FBAE40"/>
          </p15:clr>
        </p15:guide>
        <p15:guide id="3" orient="horz" pos="4152">
          <p15:clr>
            <a:srgbClr val="FBAE40"/>
          </p15:clr>
        </p15:guide>
        <p15:guide id="4" pos="736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Slide 2">
    <p:bg>
      <p:bgPr>
        <a:solidFill>
          <a:srgbClr val="034EA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88777-27A0-4D61-9711-6C2015A40F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2018" y="6399745"/>
            <a:ext cx="1187016" cy="240238"/>
          </a:xfrm>
          <a:prstGeom prst="rect">
            <a:avLst/>
          </a:prstGeom>
        </p:spPr>
      </p:pic>
      <p:sp>
        <p:nvSpPr>
          <p:cNvPr id="6" name="Footer Placeholder 4">
            <a:extLst>
              <a:ext uri="{FF2B5EF4-FFF2-40B4-BE49-F238E27FC236}">
                <a16:creationId xmlns:a16="http://schemas.microsoft.com/office/drawing/2014/main" id="{06C0EB91-BA0E-499A-99F4-8890CB0482EF}"/>
              </a:ext>
            </a:extLst>
          </p:cNvPr>
          <p:cNvSpPr>
            <a:spLocks noGrp="1"/>
          </p:cNvSpPr>
          <p:nvPr>
            <p:ph type="ftr" sz="quarter" idx="11"/>
          </p:nvPr>
        </p:nvSpPr>
        <p:spPr>
          <a:xfrm>
            <a:off x="4724677" y="6453336"/>
            <a:ext cx="2742646" cy="188690"/>
          </a:xfrm>
          <a:prstGeom prst="rect">
            <a:avLst/>
          </a:prstGeom>
        </p:spPr>
        <p:txBody>
          <a:bodyPr>
            <a:noAutofit/>
          </a:bodyPr>
          <a:lstStyle>
            <a:lvl1pPr algn="ctr">
              <a:lnSpc>
                <a:spcPct val="100000"/>
              </a:lnSpc>
              <a:defRPr sz="900">
                <a:solidFill>
                  <a:schemeClr val="bg1"/>
                </a:solidFill>
                <a:latin typeface="Nunito Sans" panose="00000500000000000000" pitchFamily="2" charset="0"/>
              </a:defRPr>
            </a:lvl1pPr>
          </a:lstStyle>
          <a:p>
            <a:r>
              <a:rPr lang="en-US"/>
              <a:t>© 2021 Indegene. All rights reserved.</a:t>
            </a:r>
            <a:endParaRPr lang="en-IN" dirty="0"/>
          </a:p>
        </p:txBody>
      </p:sp>
      <p:sp>
        <p:nvSpPr>
          <p:cNvPr id="7" name="Slide Number Placeholder 5">
            <a:extLst>
              <a:ext uri="{FF2B5EF4-FFF2-40B4-BE49-F238E27FC236}">
                <a16:creationId xmlns:a16="http://schemas.microsoft.com/office/drawing/2014/main" id="{FEBAB439-C7C1-4B08-8ADD-ABF465A6FAFA}"/>
              </a:ext>
            </a:extLst>
          </p:cNvPr>
          <p:cNvSpPr>
            <a:spLocks noGrp="1"/>
          </p:cNvSpPr>
          <p:nvPr>
            <p:ph type="sldNum" sz="quarter" idx="12"/>
          </p:nvPr>
        </p:nvSpPr>
        <p:spPr>
          <a:xfrm>
            <a:off x="11243039" y="6453337"/>
            <a:ext cx="457200" cy="188690"/>
          </a:xfrm>
          <a:prstGeom prst="rect">
            <a:avLst/>
          </a:prstGeom>
        </p:spPr>
        <p:txBody>
          <a:bodyPr rIns="0">
            <a:noAutofit/>
          </a:bodyPr>
          <a:lstStyle>
            <a:lvl1pPr algn="r">
              <a:lnSpc>
                <a:spcPct val="100000"/>
              </a:lnSpc>
              <a:defRPr sz="900">
                <a:solidFill>
                  <a:schemeClr val="bg1"/>
                </a:solidFill>
                <a:latin typeface="Nunito Sans" panose="00000500000000000000" pitchFamily="2" charset="0"/>
              </a:defRPr>
            </a:lvl1pPr>
          </a:lstStyle>
          <a:p>
            <a:fld id="{C8FF5BAC-20BC-42CA-B80C-4B364F701D57}" type="slidenum">
              <a:rPr lang="en-IN" smtClean="0"/>
              <a:pPr/>
              <a:t>‹#›</a:t>
            </a:fld>
            <a:endParaRPr lang="en-IN" dirty="0"/>
          </a:p>
        </p:txBody>
      </p:sp>
      <p:sp>
        <p:nvSpPr>
          <p:cNvPr id="8" name="Title 2">
            <a:extLst>
              <a:ext uri="{FF2B5EF4-FFF2-40B4-BE49-F238E27FC236}">
                <a16:creationId xmlns:a16="http://schemas.microsoft.com/office/drawing/2014/main" id="{D1847286-43B6-43D5-A997-90FFAD84ACE6}"/>
              </a:ext>
            </a:extLst>
          </p:cNvPr>
          <p:cNvSpPr>
            <a:spLocks noGrp="1"/>
          </p:cNvSpPr>
          <p:nvPr>
            <p:ph type="title"/>
          </p:nvPr>
        </p:nvSpPr>
        <p:spPr>
          <a:xfrm>
            <a:off x="436426" y="547406"/>
            <a:ext cx="11755574" cy="505107"/>
          </a:xfrm>
        </p:spPr>
        <p:txBody>
          <a:bodyPr>
            <a:noAutofit/>
          </a:bodyPr>
          <a:lstStyle>
            <a:lvl1pPr>
              <a:lnSpc>
                <a:spcPct val="100000"/>
              </a:lnSpc>
              <a:defRPr sz="2800">
                <a:solidFill>
                  <a:schemeClr val="bg1"/>
                </a:solidFill>
                <a:latin typeface="Nunito Sans" panose="00000500000000000000" pitchFamily="2" charset="0"/>
              </a:defRPr>
            </a:lvl1pPr>
          </a:lstStyle>
          <a:p>
            <a:r>
              <a:rPr lang="en-US"/>
              <a:t>Click to edit Master title style</a:t>
            </a:r>
            <a:endParaRPr lang="en-IN" dirty="0"/>
          </a:p>
        </p:txBody>
      </p:sp>
    </p:spTree>
    <p:extLst>
      <p:ext uri="{BB962C8B-B14F-4D97-AF65-F5344CB8AC3E}">
        <p14:creationId xmlns:p14="http://schemas.microsoft.com/office/powerpoint/2010/main" val="312294627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Layout">
    <p:spTree>
      <p:nvGrpSpPr>
        <p:cNvPr id="1" name=""/>
        <p:cNvGrpSpPr/>
        <p:nvPr/>
      </p:nvGrpSpPr>
      <p:grpSpPr>
        <a:xfrm>
          <a:off x="0" y="0"/>
          <a:ext cx="0" cy="0"/>
          <a:chOff x="0" y="0"/>
          <a:chExt cx="0" cy="0"/>
        </a:xfrm>
      </p:grpSpPr>
      <p:sp>
        <p:nvSpPr>
          <p:cNvPr id="7" name="Title 2"/>
          <p:cNvSpPr>
            <a:spLocks noGrp="1"/>
          </p:cNvSpPr>
          <p:nvPr>
            <p:ph type="title"/>
          </p:nvPr>
        </p:nvSpPr>
        <p:spPr>
          <a:xfrm>
            <a:off x="442274" y="547406"/>
            <a:ext cx="11749725" cy="541619"/>
          </a:xfrm>
        </p:spPr>
        <p:txBody>
          <a:bodyPr>
            <a:noAutofit/>
          </a:bodyPr>
          <a:lstStyle>
            <a:lvl1pPr>
              <a:lnSpc>
                <a:spcPct val="100000"/>
              </a:lnSpc>
              <a:defRPr sz="2800">
                <a:solidFill>
                  <a:srgbClr val="034EA2"/>
                </a:solidFill>
                <a:latin typeface="Nunito Sans" panose="00000500000000000000" pitchFamily="2" charset="0"/>
              </a:defRPr>
            </a:lvl1pPr>
          </a:lstStyle>
          <a:p>
            <a:r>
              <a:rPr lang="en-US"/>
              <a:t>Click to edit Master title style</a:t>
            </a:r>
            <a:endParaRPr lang="en-IN" dirty="0"/>
          </a:p>
        </p:txBody>
      </p:sp>
      <p:sp>
        <p:nvSpPr>
          <p:cNvPr id="20" name="Content Placeholder 19"/>
          <p:cNvSpPr>
            <a:spLocks noGrp="1"/>
          </p:cNvSpPr>
          <p:nvPr>
            <p:ph sz="quarter" idx="13"/>
          </p:nvPr>
        </p:nvSpPr>
        <p:spPr>
          <a:xfrm>
            <a:off x="475816" y="1839153"/>
            <a:ext cx="5268913" cy="3565525"/>
          </a:xfrm>
        </p:spPr>
        <p:txBody>
          <a:bodyPr>
            <a:noAutofit/>
          </a:bodyPr>
          <a:lstStyle>
            <a:lvl1pPr>
              <a:lnSpc>
                <a:spcPct val="100000"/>
              </a:lnSpc>
              <a:buClr>
                <a:srgbClr val="ED0677"/>
              </a:buClr>
              <a:defRPr sz="1200">
                <a:latin typeface="Nunito Sans" panose="00000500000000000000" pitchFamily="2" charset="0"/>
              </a:defRPr>
            </a:lvl1pPr>
            <a:lvl2pPr>
              <a:lnSpc>
                <a:spcPct val="100000"/>
              </a:lnSpc>
              <a:buClr>
                <a:srgbClr val="ED0677"/>
              </a:buClr>
              <a:defRPr sz="1200">
                <a:latin typeface="Nunito Sans" panose="00000500000000000000" pitchFamily="2" charset="0"/>
              </a:defRPr>
            </a:lvl2pPr>
            <a:lvl3pPr>
              <a:lnSpc>
                <a:spcPct val="100000"/>
              </a:lnSpc>
              <a:buClr>
                <a:srgbClr val="ED0677"/>
              </a:buClr>
              <a:defRPr sz="1200">
                <a:latin typeface="Nunito Sans" panose="00000500000000000000" pitchFamily="2" charset="0"/>
              </a:defRPr>
            </a:lvl3pPr>
            <a:lvl4pPr>
              <a:lnSpc>
                <a:spcPct val="100000"/>
              </a:lnSpc>
              <a:buClr>
                <a:srgbClr val="ED0677"/>
              </a:buClr>
              <a:defRPr sz="1200">
                <a:latin typeface="Nunito Sans" panose="00000500000000000000" pitchFamily="2" charset="0"/>
              </a:defRPr>
            </a:lvl4pPr>
            <a:lvl5pPr>
              <a:lnSpc>
                <a:spcPct val="100000"/>
              </a:lnSpc>
              <a:buClr>
                <a:srgbClr val="ED0677"/>
              </a:buClr>
              <a:defRPr sz="1200">
                <a:latin typeface="Nunito Sa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1" name="Content Placeholder 19"/>
          <p:cNvSpPr>
            <a:spLocks noGrp="1"/>
          </p:cNvSpPr>
          <p:nvPr>
            <p:ph sz="quarter" idx="14"/>
          </p:nvPr>
        </p:nvSpPr>
        <p:spPr>
          <a:xfrm>
            <a:off x="6342054" y="1839152"/>
            <a:ext cx="5268913" cy="3565525"/>
          </a:xfrm>
        </p:spPr>
        <p:txBody>
          <a:bodyPr>
            <a:noAutofit/>
          </a:bodyPr>
          <a:lstStyle>
            <a:lvl1pPr>
              <a:lnSpc>
                <a:spcPct val="100000"/>
              </a:lnSpc>
              <a:buClr>
                <a:srgbClr val="ED0677"/>
              </a:buClr>
              <a:defRPr sz="1200">
                <a:latin typeface="Nunito Sans" panose="00000500000000000000" pitchFamily="2" charset="0"/>
              </a:defRPr>
            </a:lvl1pPr>
            <a:lvl2pPr>
              <a:lnSpc>
                <a:spcPct val="100000"/>
              </a:lnSpc>
              <a:buClr>
                <a:srgbClr val="ED0677"/>
              </a:buClr>
              <a:defRPr sz="1200">
                <a:latin typeface="Nunito Sans" panose="00000500000000000000" pitchFamily="2" charset="0"/>
              </a:defRPr>
            </a:lvl2pPr>
            <a:lvl3pPr>
              <a:lnSpc>
                <a:spcPct val="100000"/>
              </a:lnSpc>
              <a:buClr>
                <a:srgbClr val="ED0677"/>
              </a:buClr>
              <a:defRPr sz="1200">
                <a:latin typeface="Nunito Sans" panose="00000500000000000000" pitchFamily="2" charset="0"/>
              </a:defRPr>
            </a:lvl3pPr>
            <a:lvl4pPr>
              <a:lnSpc>
                <a:spcPct val="100000"/>
              </a:lnSpc>
              <a:buClr>
                <a:srgbClr val="ED0677"/>
              </a:buClr>
              <a:defRPr sz="1200">
                <a:latin typeface="Nunito Sans" panose="00000500000000000000" pitchFamily="2" charset="0"/>
              </a:defRPr>
            </a:lvl4pPr>
            <a:lvl5pPr>
              <a:lnSpc>
                <a:spcPct val="100000"/>
              </a:lnSpc>
              <a:buClr>
                <a:srgbClr val="ED0677"/>
              </a:buClr>
              <a:defRPr sz="1200">
                <a:latin typeface="Nunito Sa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1" name="Footer Placeholder 4">
            <a:extLst>
              <a:ext uri="{FF2B5EF4-FFF2-40B4-BE49-F238E27FC236}">
                <a16:creationId xmlns:a16="http://schemas.microsoft.com/office/drawing/2014/main" id="{98F7DE41-BD1C-46A7-B3C3-F035D0147D32}"/>
              </a:ext>
            </a:extLst>
          </p:cNvPr>
          <p:cNvSpPr>
            <a:spLocks noGrp="1"/>
          </p:cNvSpPr>
          <p:nvPr>
            <p:ph type="ftr" sz="quarter" idx="11"/>
          </p:nvPr>
        </p:nvSpPr>
        <p:spPr>
          <a:xfrm>
            <a:off x="4724400" y="6453336"/>
            <a:ext cx="2743200"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a:t>© 2021 Indegene. All rights reserved.</a:t>
            </a:r>
            <a:endParaRPr lang="en-IN" dirty="0"/>
          </a:p>
        </p:txBody>
      </p:sp>
      <p:sp>
        <p:nvSpPr>
          <p:cNvPr id="12" name="Slide Number Placeholder 5">
            <a:extLst>
              <a:ext uri="{FF2B5EF4-FFF2-40B4-BE49-F238E27FC236}">
                <a16:creationId xmlns:a16="http://schemas.microsoft.com/office/drawing/2014/main" id="{7BA972C4-C721-4929-AC6B-404E584E8259}"/>
              </a:ext>
            </a:extLst>
          </p:cNvPr>
          <p:cNvSpPr>
            <a:spLocks noGrp="1"/>
          </p:cNvSpPr>
          <p:nvPr>
            <p:ph type="sldNum" sz="quarter" idx="12"/>
          </p:nvPr>
        </p:nvSpPr>
        <p:spPr>
          <a:xfrm>
            <a:off x="11250607" y="6453337"/>
            <a:ext cx="457200" cy="188690"/>
          </a:xfrm>
          <a:prstGeom prst="rect">
            <a:avLst/>
          </a:prstGeom>
        </p:spPr>
        <p:txBody>
          <a:bodyPr rIns="0">
            <a:noAutofit/>
          </a:bodyPr>
          <a:lstStyle>
            <a:lvl1pPr>
              <a:lnSpc>
                <a:spcPct val="100000"/>
              </a:lnSpc>
              <a:defRPr sz="900">
                <a:latin typeface="Nunito Sans" panose="00000500000000000000" pitchFamily="2" charset="0"/>
              </a:defRPr>
            </a:lvl1pPr>
          </a:lstStyle>
          <a:p>
            <a:fld id="{C8FF5BAC-20BC-42CA-B80C-4B364F701D57}" type="slidenum">
              <a:rPr lang="en-IN" smtClean="0"/>
              <a:pPr/>
              <a:t>‹#›</a:t>
            </a:fld>
            <a:endParaRPr lang="en-IN"/>
          </a:p>
        </p:txBody>
      </p:sp>
      <p:pic>
        <p:nvPicPr>
          <p:cNvPr id="13" name="Picture 12">
            <a:extLst>
              <a:ext uri="{FF2B5EF4-FFF2-40B4-BE49-F238E27FC236}">
                <a16:creationId xmlns:a16="http://schemas.microsoft.com/office/drawing/2014/main" id="{EA06778C-8D8F-47CE-8077-882BFE396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0" y="6398674"/>
            <a:ext cx="1202400" cy="243352"/>
          </a:xfrm>
          <a:prstGeom prst="rect">
            <a:avLst/>
          </a:prstGeom>
        </p:spPr>
      </p:pic>
    </p:spTree>
    <p:extLst>
      <p:ext uri="{BB962C8B-B14F-4D97-AF65-F5344CB8AC3E}">
        <p14:creationId xmlns:p14="http://schemas.microsoft.com/office/powerpoint/2010/main" val="4074934198"/>
      </p:ext>
    </p:extLst>
  </p:cSld>
  <p:clrMapOvr>
    <a:masterClrMapping/>
  </p:clrMapOvr>
  <p:hf hdr="0" dt="0"/>
  <p:extLst>
    <p:ext uri="{DCECCB84-F9BA-43D5-87BE-67443E8EF086}">
      <p15:sldGuideLst xmlns:p15="http://schemas.microsoft.com/office/powerpoint/2012/main">
        <p15:guide id="1" orient="horz" pos="686">
          <p15:clr>
            <a:srgbClr val="FBAE40"/>
          </p15:clr>
        </p15:guide>
        <p15:guide id="2" pos="34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 Column Layout">
    <p:spTree>
      <p:nvGrpSpPr>
        <p:cNvPr id="1" name=""/>
        <p:cNvGrpSpPr/>
        <p:nvPr/>
      </p:nvGrpSpPr>
      <p:grpSpPr>
        <a:xfrm>
          <a:off x="0" y="0"/>
          <a:ext cx="0" cy="0"/>
          <a:chOff x="0" y="0"/>
          <a:chExt cx="0" cy="0"/>
        </a:xfrm>
      </p:grpSpPr>
      <p:sp>
        <p:nvSpPr>
          <p:cNvPr id="13" name="Content Placeholder 12"/>
          <p:cNvSpPr>
            <a:spLocks noGrp="1"/>
          </p:cNvSpPr>
          <p:nvPr>
            <p:ph sz="quarter" idx="13"/>
          </p:nvPr>
        </p:nvSpPr>
        <p:spPr>
          <a:xfrm>
            <a:off x="500931" y="1846190"/>
            <a:ext cx="2498725" cy="3632200"/>
          </a:xfrm>
        </p:spPr>
        <p:txBody>
          <a:bodyPr>
            <a:noAutofit/>
          </a:bodyPr>
          <a:lstStyle>
            <a:lvl1pPr>
              <a:lnSpc>
                <a:spcPct val="100000"/>
              </a:lnSpc>
              <a:buClr>
                <a:srgbClr val="ED0677"/>
              </a:buClr>
              <a:defRPr sz="1200">
                <a:latin typeface="Nunito Sans" panose="00000500000000000000" pitchFamily="2" charset="0"/>
              </a:defRPr>
            </a:lvl1pPr>
            <a:lvl2pPr>
              <a:lnSpc>
                <a:spcPct val="100000"/>
              </a:lnSpc>
              <a:buClr>
                <a:srgbClr val="ED0677"/>
              </a:buClr>
              <a:defRPr sz="1200">
                <a:latin typeface="Nunito Sans" panose="00000500000000000000" pitchFamily="2" charset="0"/>
              </a:defRPr>
            </a:lvl2pPr>
            <a:lvl3pPr>
              <a:lnSpc>
                <a:spcPct val="100000"/>
              </a:lnSpc>
              <a:buClr>
                <a:srgbClr val="ED0677"/>
              </a:buClr>
              <a:defRPr sz="1200">
                <a:latin typeface="Nunito Sans" panose="00000500000000000000" pitchFamily="2" charset="0"/>
              </a:defRPr>
            </a:lvl3pPr>
            <a:lvl4pPr>
              <a:lnSpc>
                <a:spcPct val="100000"/>
              </a:lnSpc>
              <a:buClr>
                <a:srgbClr val="ED0677"/>
              </a:buClr>
              <a:defRPr sz="1200">
                <a:latin typeface="Nunito Sans" panose="00000500000000000000" pitchFamily="2" charset="0"/>
              </a:defRPr>
            </a:lvl4pPr>
            <a:lvl5pPr>
              <a:lnSpc>
                <a:spcPct val="100000"/>
              </a:lnSpc>
              <a:buClr>
                <a:srgbClr val="ED0677"/>
              </a:buClr>
              <a:defRPr sz="1200">
                <a:latin typeface="Nunito Sa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4" name="Content Placeholder 12"/>
          <p:cNvSpPr>
            <a:spLocks noGrp="1"/>
          </p:cNvSpPr>
          <p:nvPr>
            <p:ph sz="quarter" idx="14"/>
          </p:nvPr>
        </p:nvSpPr>
        <p:spPr>
          <a:xfrm>
            <a:off x="3437374" y="1846190"/>
            <a:ext cx="2498725" cy="3632200"/>
          </a:xfrm>
        </p:spPr>
        <p:txBody>
          <a:bodyPr>
            <a:noAutofit/>
          </a:bodyPr>
          <a:lstStyle>
            <a:lvl1pPr>
              <a:lnSpc>
                <a:spcPct val="100000"/>
              </a:lnSpc>
              <a:buClr>
                <a:srgbClr val="ED0677"/>
              </a:buClr>
              <a:defRPr sz="1200">
                <a:latin typeface="Nunito Sans" panose="00000500000000000000" pitchFamily="2" charset="0"/>
              </a:defRPr>
            </a:lvl1pPr>
            <a:lvl2pPr>
              <a:lnSpc>
                <a:spcPct val="100000"/>
              </a:lnSpc>
              <a:buClr>
                <a:srgbClr val="ED0677"/>
              </a:buClr>
              <a:defRPr sz="1200">
                <a:latin typeface="Nunito Sans" panose="00000500000000000000" pitchFamily="2" charset="0"/>
              </a:defRPr>
            </a:lvl2pPr>
            <a:lvl3pPr>
              <a:lnSpc>
                <a:spcPct val="100000"/>
              </a:lnSpc>
              <a:buClr>
                <a:srgbClr val="ED0677"/>
              </a:buClr>
              <a:defRPr sz="1200">
                <a:latin typeface="Nunito Sans" panose="00000500000000000000" pitchFamily="2" charset="0"/>
              </a:defRPr>
            </a:lvl3pPr>
            <a:lvl4pPr>
              <a:lnSpc>
                <a:spcPct val="100000"/>
              </a:lnSpc>
              <a:buClr>
                <a:srgbClr val="ED0677"/>
              </a:buClr>
              <a:defRPr sz="1200">
                <a:latin typeface="Nunito Sans" panose="00000500000000000000" pitchFamily="2" charset="0"/>
              </a:defRPr>
            </a:lvl4pPr>
            <a:lvl5pPr>
              <a:lnSpc>
                <a:spcPct val="100000"/>
              </a:lnSpc>
              <a:buClr>
                <a:srgbClr val="ED0677"/>
              </a:buClr>
              <a:defRPr sz="1200">
                <a:latin typeface="Nunito Sa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Content Placeholder 12"/>
          <p:cNvSpPr>
            <a:spLocks noGrp="1"/>
          </p:cNvSpPr>
          <p:nvPr>
            <p:ph sz="quarter" idx="15"/>
          </p:nvPr>
        </p:nvSpPr>
        <p:spPr>
          <a:xfrm>
            <a:off x="6318503" y="1846190"/>
            <a:ext cx="2498725" cy="3632200"/>
          </a:xfrm>
        </p:spPr>
        <p:txBody>
          <a:bodyPr>
            <a:noAutofit/>
          </a:bodyPr>
          <a:lstStyle>
            <a:lvl1pPr>
              <a:lnSpc>
                <a:spcPct val="100000"/>
              </a:lnSpc>
              <a:buClr>
                <a:srgbClr val="ED0677"/>
              </a:buClr>
              <a:defRPr sz="1200">
                <a:latin typeface="Nunito Sans" panose="00000500000000000000" pitchFamily="2" charset="0"/>
              </a:defRPr>
            </a:lvl1pPr>
            <a:lvl2pPr>
              <a:lnSpc>
                <a:spcPct val="100000"/>
              </a:lnSpc>
              <a:buClr>
                <a:srgbClr val="ED0677"/>
              </a:buClr>
              <a:defRPr sz="1200">
                <a:latin typeface="Nunito Sans" panose="00000500000000000000" pitchFamily="2" charset="0"/>
              </a:defRPr>
            </a:lvl2pPr>
            <a:lvl3pPr>
              <a:lnSpc>
                <a:spcPct val="100000"/>
              </a:lnSpc>
              <a:buClr>
                <a:srgbClr val="ED0677"/>
              </a:buClr>
              <a:defRPr sz="1200">
                <a:latin typeface="Nunito Sans" panose="00000500000000000000" pitchFamily="2" charset="0"/>
              </a:defRPr>
            </a:lvl3pPr>
            <a:lvl4pPr>
              <a:lnSpc>
                <a:spcPct val="100000"/>
              </a:lnSpc>
              <a:buClr>
                <a:srgbClr val="ED0677"/>
              </a:buClr>
              <a:defRPr sz="1200">
                <a:latin typeface="Nunito Sans" panose="00000500000000000000" pitchFamily="2" charset="0"/>
              </a:defRPr>
            </a:lvl4pPr>
            <a:lvl5pPr>
              <a:lnSpc>
                <a:spcPct val="100000"/>
              </a:lnSpc>
              <a:buClr>
                <a:srgbClr val="ED0677"/>
              </a:buClr>
              <a:defRPr sz="1200">
                <a:latin typeface="Nunito Sa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Content Placeholder 12"/>
          <p:cNvSpPr>
            <a:spLocks noGrp="1"/>
          </p:cNvSpPr>
          <p:nvPr>
            <p:ph sz="quarter" idx="16"/>
          </p:nvPr>
        </p:nvSpPr>
        <p:spPr>
          <a:xfrm>
            <a:off x="9199632" y="1846190"/>
            <a:ext cx="2498725" cy="3632200"/>
          </a:xfrm>
        </p:spPr>
        <p:txBody>
          <a:bodyPr>
            <a:noAutofit/>
          </a:bodyPr>
          <a:lstStyle>
            <a:lvl1pPr>
              <a:lnSpc>
                <a:spcPct val="100000"/>
              </a:lnSpc>
              <a:buClr>
                <a:srgbClr val="ED0677"/>
              </a:buClr>
              <a:defRPr sz="1200">
                <a:latin typeface="Nunito Sans" panose="00000500000000000000" pitchFamily="2" charset="0"/>
              </a:defRPr>
            </a:lvl1pPr>
            <a:lvl2pPr>
              <a:lnSpc>
                <a:spcPct val="100000"/>
              </a:lnSpc>
              <a:buClr>
                <a:srgbClr val="ED0677"/>
              </a:buClr>
              <a:defRPr sz="1200">
                <a:latin typeface="Nunito Sans" panose="00000500000000000000" pitchFamily="2" charset="0"/>
              </a:defRPr>
            </a:lvl2pPr>
            <a:lvl3pPr>
              <a:lnSpc>
                <a:spcPct val="100000"/>
              </a:lnSpc>
              <a:buClr>
                <a:srgbClr val="ED0677"/>
              </a:buClr>
              <a:defRPr sz="1200">
                <a:latin typeface="Nunito Sans" panose="00000500000000000000" pitchFamily="2" charset="0"/>
              </a:defRPr>
            </a:lvl3pPr>
            <a:lvl4pPr>
              <a:lnSpc>
                <a:spcPct val="100000"/>
              </a:lnSpc>
              <a:buClr>
                <a:srgbClr val="ED0677"/>
              </a:buClr>
              <a:defRPr sz="1200">
                <a:latin typeface="Nunito Sans" panose="00000500000000000000" pitchFamily="2" charset="0"/>
              </a:defRPr>
            </a:lvl4pPr>
            <a:lvl5pPr>
              <a:lnSpc>
                <a:spcPct val="100000"/>
              </a:lnSpc>
              <a:buClr>
                <a:srgbClr val="ED0677"/>
              </a:buClr>
              <a:defRPr sz="1200">
                <a:latin typeface="Nunito Sa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1" name="Footer Placeholder 4">
            <a:extLst>
              <a:ext uri="{FF2B5EF4-FFF2-40B4-BE49-F238E27FC236}">
                <a16:creationId xmlns:a16="http://schemas.microsoft.com/office/drawing/2014/main" id="{BC2A9461-8393-4BE6-9753-2FB204160157}"/>
              </a:ext>
            </a:extLst>
          </p:cNvPr>
          <p:cNvSpPr>
            <a:spLocks noGrp="1"/>
          </p:cNvSpPr>
          <p:nvPr>
            <p:ph type="ftr" sz="quarter" idx="11"/>
          </p:nvPr>
        </p:nvSpPr>
        <p:spPr>
          <a:xfrm>
            <a:off x="4724400" y="6453336"/>
            <a:ext cx="2743200"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a:t>© 2021 Indegene. All rights reserved.</a:t>
            </a:r>
            <a:endParaRPr lang="en-IN" dirty="0"/>
          </a:p>
        </p:txBody>
      </p:sp>
      <p:sp>
        <p:nvSpPr>
          <p:cNvPr id="22" name="Slide Number Placeholder 5">
            <a:extLst>
              <a:ext uri="{FF2B5EF4-FFF2-40B4-BE49-F238E27FC236}">
                <a16:creationId xmlns:a16="http://schemas.microsoft.com/office/drawing/2014/main" id="{6D182374-F7A9-47FB-9962-8F76F32725D8}"/>
              </a:ext>
            </a:extLst>
          </p:cNvPr>
          <p:cNvSpPr>
            <a:spLocks noGrp="1"/>
          </p:cNvSpPr>
          <p:nvPr>
            <p:ph type="sldNum" sz="quarter" idx="12"/>
          </p:nvPr>
        </p:nvSpPr>
        <p:spPr>
          <a:xfrm>
            <a:off x="11331571" y="6453336"/>
            <a:ext cx="365760" cy="220655"/>
          </a:xfrm>
          <a:prstGeom prst="rect">
            <a:avLst/>
          </a:prstGeom>
        </p:spPr>
        <p:txBody>
          <a:bodyPr rIns="0">
            <a:noAutofit/>
          </a:bodyPr>
          <a:lstStyle>
            <a:lvl1pPr>
              <a:lnSpc>
                <a:spcPct val="100000"/>
              </a:lnSpc>
              <a:defRPr sz="900">
                <a:latin typeface="Nunito Sans" panose="00000500000000000000" pitchFamily="2" charset="0"/>
              </a:defRPr>
            </a:lvl1pPr>
          </a:lstStyle>
          <a:p>
            <a:fld id="{C8FF5BAC-20BC-42CA-B80C-4B364F701D57}" type="slidenum">
              <a:rPr lang="en-IN" smtClean="0"/>
              <a:pPr/>
              <a:t>‹#›</a:t>
            </a:fld>
            <a:endParaRPr lang="en-IN"/>
          </a:p>
        </p:txBody>
      </p:sp>
      <p:pic>
        <p:nvPicPr>
          <p:cNvPr id="23" name="Picture 22">
            <a:extLst>
              <a:ext uri="{FF2B5EF4-FFF2-40B4-BE49-F238E27FC236}">
                <a16:creationId xmlns:a16="http://schemas.microsoft.com/office/drawing/2014/main" id="{C63BE802-6D78-4C59-8B63-66ADC154F1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0" y="6398674"/>
            <a:ext cx="1202400" cy="243352"/>
          </a:xfrm>
          <a:prstGeom prst="rect">
            <a:avLst/>
          </a:prstGeom>
        </p:spPr>
      </p:pic>
      <p:sp>
        <p:nvSpPr>
          <p:cNvPr id="11" name="Title 2">
            <a:extLst>
              <a:ext uri="{FF2B5EF4-FFF2-40B4-BE49-F238E27FC236}">
                <a16:creationId xmlns:a16="http://schemas.microsoft.com/office/drawing/2014/main" id="{A2928D15-15DC-419E-97FF-042010D1B33D}"/>
              </a:ext>
            </a:extLst>
          </p:cNvPr>
          <p:cNvSpPr>
            <a:spLocks noGrp="1"/>
          </p:cNvSpPr>
          <p:nvPr>
            <p:ph type="title"/>
          </p:nvPr>
        </p:nvSpPr>
        <p:spPr>
          <a:xfrm>
            <a:off x="442274" y="550583"/>
            <a:ext cx="11749726" cy="538442"/>
          </a:xfrm>
        </p:spPr>
        <p:txBody>
          <a:bodyPr>
            <a:noAutofit/>
          </a:bodyPr>
          <a:lstStyle>
            <a:lvl1pPr>
              <a:lnSpc>
                <a:spcPct val="100000"/>
              </a:lnSpc>
              <a:defRPr sz="2800">
                <a:solidFill>
                  <a:srgbClr val="034EA2"/>
                </a:solidFill>
                <a:latin typeface="Nunito Sans" panose="00000500000000000000" pitchFamily="2" charset="0"/>
              </a:defRPr>
            </a:lvl1pPr>
          </a:lstStyle>
          <a:p>
            <a:r>
              <a:rPr lang="en-US"/>
              <a:t>Click to edit Master title style</a:t>
            </a:r>
            <a:endParaRPr lang="en-IN" dirty="0"/>
          </a:p>
        </p:txBody>
      </p:sp>
    </p:spTree>
    <p:extLst>
      <p:ext uri="{BB962C8B-B14F-4D97-AF65-F5344CB8AC3E}">
        <p14:creationId xmlns:p14="http://schemas.microsoft.com/office/powerpoint/2010/main" val="649127966"/>
      </p:ext>
    </p:extLst>
  </p:cSld>
  <p:clrMapOvr>
    <a:masterClrMapping/>
  </p:clrMapOvr>
  <p:hf hdr="0" dt="0"/>
  <p:extLst>
    <p:ext uri="{DCECCB84-F9BA-43D5-87BE-67443E8EF086}">
      <p15:sldGuideLst xmlns:p15="http://schemas.microsoft.com/office/powerpoint/2012/main">
        <p15:guide id="1" orient="horz" pos="686">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Image">
    <p:spTree>
      <p:nvGrpSpPr>
        <p:cNvPr id="1" name=""/>
        <p:cNvGrpSpPr/>
        <p:nvPr/>
      </p:nvGrpSpPr>
      <p:grpSpPr>
        <a:xfrm>
          <a:off x="0" y="0"/>
          <a:ext cx="0" cy="0"/>
          <a:chOff x="0" y="0"/>
          <a:chExt cx="0" cy="0"/>
        </a:xfrm>
      </p:grpSpPr>
      <p:sp>
        <p:nvSpPr>
          <p:cNvPr id="8" name="Title 2"/>
          <p:cNvSpPr>
            <a:spLocks noGrp="1"/>
          </p:cNvSpPr>
          <p:nvPr>
            <p:ph type="title"/>
          </p:nvPr>
        </p:nvSpPr>
        <p:spPr>
          <a:xfrm>
            <a:off x="442274" y="550720"/>
            <a:ext cx="11749726" cy="538305"/>
          </a:xfrm>
        </p:spPr>
        <p:txBody>
          <a:bodyPr>
            <a:noAutofit/>
          </a:bodyPr>
          <a:lstStyle>
            <a:lvl1pPr>
              <a:lnSpc>
                <a:spcPct val="100000"/>
              </a:lnSpc>
              <a:defRPr sz="2800">
                <a:solidFill>
                  <a:srgbClr val="034EA2"/>
                </a:solidFill>
                <a:latin typeface="Nunito Sans" panose="00000500000000000000" pitchFamily="2" charset="0"/>
              </a:defRPr>
            </a:lvl1pPr>
          </a:lstStyle>
          <a:p>
            <a:r>
              <a:rPr lang="en-US"/>
              <a:t>Click to edit Master title style</a:t>
            </a:r>
            <a:endParaRPr lang="en-IN" dirty="0"/>
          </a:p>
        </p:txBody>
      </p:sp>
      <p:sp>
        <p:nvSpPr>
          <p:cNvPr id="9" name="Picture Placeholder 8"/>
          <p:cNvSpPr>
            <a:spLocks noGrp="1"/>
          </p:cNvSpPr>
          <p:nvPr>
            <p:ph type="pic" sz="quarter" idx="13"/>
          </p:nvPr>
        </p:nvSpPr>
        <p:spPr>
          <a:xfrm>
            <a:off x="6209037" y="1840118"/>
            <a:ext cx="5495925" cy="4133850"/>
          </a:xfrm>
        </p:spPr>
        <p:txBody>
          <a:bodyPr>
            <a:noAutofit/>
          </a:bodyPr>
          <a:lstStyle>
            <a:lvl1pPr>
              <a:lnSpc>
                <a:spcPct val="100000"/>
              </a:lnSpc>
              <a:buClr>
                <a:srgbClr val="ED0677"/>
              </a:buClr>
              <a:defRPr/>
            </a:lvl1pPr>
          </a:lstStyle>
          <a:p>
            <a:r>
              <a:rPr lang="en-US"/>
              <a:t>Click icon to add picture</a:t>
            </a:r>
            <a:endParaRPr lang="en-IN"/>
          </a:p>
        </p:txBody>
      </p:sp>
      <p:sp>
        <p:nvSpPr>
          <p:cNvPr id="11" name="Text Placeholder 10"/>
          <p:cNvSpPr>
            <a:spLocks noGrp="1"/>
          </p:cNvSpPr>
          <p:nvPr>
            <p:ph type="body" sz="quarter" idx="14"/>
          </p:nvPr>
        </p:nvSpPr>
        <p:spPr>
          <a:xfrm>
            <a:off x="479376" y="1840118"/>
            <a:ext cx="4997450" cy="4121150"/>
          </a:xfrm>
        </p:spPr>
        <p:txBody>
          <a:bodyPr>
            <a:noAutofit/>
          </a:bodyPr>
          <a:lstStyle>
            <a:lvl1pPr>
              <a:lnSpc>
                <a:spcPct val="100000"/>
              </a:lnSpc>
              <a:buClr>
                <a:srgbClr val="ED0677"/>
              </a:buClr>
              <a:defRPr sz="1600">
                <a:latin typeface="Nunito Sans" panose="00000500000000000000" pitchFamily="2" charset="0"/>
              </a:defRPr>
            </a:lvl1pPr>
            <a:lvl2pPr>
              <a:lnSpc>
                <a:spcPct val="100000"/>
              </a:lnSpc>
              <a:buClr>
                <a:srgbClr val="ED0677"/>
              </a:buClr>
              <a:defRPr sz="1600">
                <a:latin typeface="Nunito Sans" panose="00000500000000000000" pitchFamily="2" charset="0"/>
              </a:defRPr>
            </a:lvl2pPr>
            <a:lvl3pPr>
              <a:lnSpc>
                <a:spcPct val="100000"/>
              </a:lnSpc>
              <a:buClr>
                <a:srgbClr val="ED0677"/>
              </a:buClr>
              <a:defRPr sz="1600">
                <a:latin typeface="Nunito Sans" panose="00000500000000000000" pitchFamily="2" charset="0"/>
              </a:defRPr>
            </a:lvl3pPr>
            <a:lvl4pPr>
              <a:lnSpc>
                <a:spcPct val="100000"/>
              </a:lnSpc>
              <a:buClr>
                <a:srgbClr val="ED0677"/>
              </a:buClr>
              <a:defRPr sz="1600">
                <a:latin typeface="Nunito Sans" panose="00000500000000000000" pitchFamily="2" charset="0"/>
              </a:defRPr>
            </a:lvl4pPr>
            <a:lvl5pPr>
              <a:lnSpc>
                <a:spcPct val="100000"/>
              </a:lnSpc>
              <a:buClr>
                <a:srgbClr val="ED0677"/>
              </a:buClr>
              <a:defRPr sz="1600">
                <a:latin typeface="Nunito Sa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5" name="Slide Number Placeholder 5">
            <a:extLst>
              <a:ext uri="{FF2B5EF4-FFF2-40B4-BE49-F238E27FC236}">
                <a16:creationId xmlns:a16="http://schemas.microsoft.com/office/drawing/2014/main" id="{5642ECE7-60ED-49B7-8C9E-196FEB97058C}"/>
              </a:ext>
            </a:extLst>
          </p:cNvPr>
          <p:cNvSpPr>
            <a:spLocks noGrp="1"/>
          </p:cNvSpPr>
          <p:nvPr>
            <p:ph type="sldNum" sz="quarter" idx="12"/>
          </p:nvPr>
        </p:nvSpPr>
        <p:spPr>
          <a:xfrm>
            <a:off x="11242475" y="6453337"/>
            <a:ext cx="457200" cy="207252"/>
          </a:xfrm>
          <a:prstGeom prst="rect">
            <a:avLst/>
          </a:prstGeom>
        </p:spPr>
        <p:txBody>
          <a:bodyPr rIns="0">
            <a:noAutofit/>
          </a:bodyPr>
          <a:lstStyle>
            <a:lvl1pPr algn="r">
              <a:lnSpc>
                <a:spcPct val="100000"/>
              </a:lnSpc>
              <a:defRPr sz="900">
                <a:latin typeface="Nunito Sans" panose="00000500000000000000" pitchFamily="2" charset="0"/>
              </a:defRPr>
            </a:lvl1pPr>
          </a:lstStyle>
          <a:p>
            <a:fld id="{C8FF5BAC-20BC-42CA-B80C-4B364F701D57}" type="slidenum">
              <a:rPr lang="en-IN" smtClean="0"/>
              <a:pPr/>
              <a:t>‹#›</a:t>
            </a:fld>
            <a:endParaRPr lang="en-IN"/>
          </a:p>
        </p:txBody>
      </p:sp>
      <p:pic>
        <p:nvPicPr>
          <p:cNvPr id="12" name="Picture 11">
            <a:extLst>
              <a:ext uri="{FF2B5EF4-FFF2-40B4-BE49-F238E27FC236}">
                <a16:creationId xmlns:a16="http://schemas.microsoft.com/office/drawing/2014/main" id="{04BE5F4D-9001-483C-97F5-7F2AD25582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0" y="6398674"/>
            <a:ext cx="1202400" cy="243352"/>
          </a:xfrm>
          <a:prstGeom prst="rect">
            <a:avLst/>
          </a:prstGeom>
        </p:spPr>
      </p:pic>
      <p:sp>
        <p:nvSpPr>
          <p:cNvPr id="10" name="Footer Placeholder 4">
            <a:extLst>
              <a:ext uri="{FF2B5EF4-FFF2-40B4-BE49-F238E27FC236}">
                <a16:creationId xmlns:a16="http://schemas.microsoft.com/office/drawing/2014/main" id="{57D92D7F-3E5B-4D65-BC2F-A6D78C5F88F6}"/>
              </a:ext>
            </a:extLst>
          </p:cNvPr>
          <p:cNvSpPr>
            <a:spLocks noGrp="1"/>
          </p:cNvSpPr>
          <p:nvPr>
            <p:ph type="ftr" sz="quarter" idx="11"/>
          </p:nvPr>
        </p:nvSpPr>
        <p:spPr>
          <a:xfrm>
            <a:off x="4724400" y="6453336"/>
            <a:ext cx="2743200"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a:t>© 2021 Indegene. All rights reserved.</a:t>
            </a:r>
            <a:endParaRPr lang="en-IN" dirty="0"/>
          </a:p>
        </p:txBody>
      </p:sp>
    </p:spTree>
    <p:extLst>
      <p:ext uri="{BB962C8B-B14F-4D97-AF65-F5344CB8AC3E}">
        <p14:creationId xmlns:p14="http://schemas.microsoft.com/office/powerpoint/2010/main" val="4072415963"/>
      </p:ext>
    </p:extLst>
  </p:cSld>
  <p:clrMapOvr>
    <a:masterClrMapping/>
  </p:clrMapOvr>
  <p:hf hdr="0" dt="0"/>
  <p:extLst>
    <p:ext uri="{DCECCB84-F9BA-43D5-87BE-67443E8EF086}">
      <p15:sldGuideLst xmlns:p15="http://schemas.microsoft.com/office/powerpoint/2012/main">
        <p15:guide id="1" orient="horz" pos="686">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graph">
    <p:spTree>
      <p:nvGrpSpPr>
        <p:cNvPr id="1" name=""/>
        <p:cNvGrpSpPr/>
        <p:nvPr/>
      </p:nvGrpSpPr>
      <p:grpSpPr>
        <a:xfrm>
          <a:off x="0" y="0"/>
          <a:ext cx="0" cy="0"/>
          <a:chOff x="0" y="0"/>
          <a:chExt cx="0" cy="0"/>
        </a:xfrm>
      </p:grpSpPr>
      <p:sp>
        <p:nvSpPr>
          <p:cNvPr id="8" name="Text Placeholder 10"/>
          <p:cNvSpPr>
            <a:spLocks noGrp="1"/>
          </p:cNvSpPr>
          <p:nvPr>
            <p:ph type="body" sz="quarter" idx="14"/>
          </p:nvPr>
        </p:nvSpPr>
        <p:spPr>
          <a:xfrm>
            <a:off x="457200" y="1836420"/>
            <a:ext cx="5638800" cy="4121150"/>
          </a:xfrm>
        </p:spPr>
        <p:txBody>
          <a:bodyPr>
            <a:noAutofit/>
          </a:bodyPr>
          <a:lstStyle>
            <a:lvl1pPr>
              <a:lnSpc>
                <a:spcPct val="100000"/>
              </a:lnSpc>
              <a:buClr>
                <a:srgbClr val="ED0677"/>
              </a:buClr>
              <a:defRPr sz="1600">
                <a:latin typeface="Nunito Sans" panose="00000500000000000000" pitchFamily="2" charset="0"/>
              </a:defRPr>
            </a:lvl1pPr>
            <a:lvl2pPr>
              <a:lnSpc>
                <a:spcPct val="100000"/>
              </a:lnSpc>
              <a:buClr>
                <a:srgbClr val="ED0677"/>
              </a:buClr>
              <a:defRPr sz="1600">
                <a:latin typeface="Nunito Sans" panose="00000500000000000000" pitchFamily="2" charset="0"/>
              </a:defRPr>
            </a:lvl2pPr>
            <a:lvl3pPr>
              <a:lnSpc>
                <a:spcPct val="100000"/>
              </a:lnSpc>
              <a:buClr>
                <a:srgbClr val="ED0677"/>
              </a:buClr>
              <a:defRPr sz="1600">
                <a:latin typeface="Nunito Sans" panose="00000500000000000000" pitchFamily="2" charset="0"/>
              </a:defRPr>
            </a:lvl3pPr>
            <a:lvl4pPr>
              <a:lnSpc>
                <a:spcPct val="100000"/>
              </a:lnSpc>
              <a:buClr>
                <a:srgbClr val="ED0677"/>
              </a:buClr>
              <a:defRPr sz="1600">
                <a:latin typeface="Nunito Sans" panose="00000500000000000000" pitchFamily="2" charset="0"/>
              </a:defRPr>
            </a:lvl4pPr>
            <a:lvl5pPr>
              <a:lnSpc>
                <a:spcPct val="100000"/>
              </a:lnSpc>
              <a:buClr>
                <a:srgbClr val="ED0677"/>
              </a:buClr>
              <a:defRPr sz="1600">
                <a:latin typeface="Nunito Sa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0" name="Chart Placeholder 9"/>
          <p:cNvSpPr>
            <a:spLocks noGrp="1"/>
          </p:cNvSpPr>
          <p:nvPr>
            <p:ph type="chart" sz="quarter" idx="15"/>
          </p:nvPr>
        </p:nvSpPr>
        <p:spPr>
          <a:xfrm>
            <a:off x="6651342" y="1836420"/>
            <a:ext cx="5045765" cy="4121150"/>
          </a:xfrm>
        </p:spPr>
        <p:txBody>
          <a:bodyPr>
            <a:noAutofit/>
          </a:bodyPr>
          <a:lstStyle>
            <a:lvl1pPr>
              <a:lnSpc>
                <a:spcPct val="100000"/>
              </a:lnSpc>
              <a:buClr>
                <a:srgbClr val="ED0677"/>
              </a:buClr>
              <a:defRPr/>
            </a:lvl1pPr>
          </a:lstStyle>
          <a:p>
            <a:r>
              <a:rPr lang="en-US"/>
              <a:t>Click icon to add chart</a:t>
            </a:r>
            <a:endParaRPr lang="en-IN" dirty="0"/>
          </a:p>
        </p:txBody>
      </p:sp>
      <p:sp>
        <p:nvSpPr>
          <p:cNvPr id="12" name="Title 2"/>
          <p:cNvSpPr>
            <a:spLocks noGrp="1"/>
          </p:cNvSpPr>
          <p:nvPr>
            <p:ph type="title"/>
          </p:nvPr>
        </p:nvSpPr>
        <p:spPr>
          <a:xfrm>
            <a:off x="442274" y="550720"/>
            <a:ext cx="11749726" cy="480131"/>
          </a:xfrm>
        </p:spPr>
        <p:txBody>
          <a:bodyPr>
            <a:noAutofit/>
          </a:bodyPr>
          <a:lstStyle>
            <a:lvl1pPr>
              <a:lnSpc>
                <a:spcPct val="100000"/>
              </a:lnSpc>
              <a:defRPr sz="2800">
                <a:solidFill>
                  <a:srgbClr val="034EA2"/>
                </a:solidFill>
                <a:latin typeface="Nunito Sans" panose="00000500000000000000" pitchFamily="2" charset="0"/>
              </a:defRPr>
            </a:lvl1pPr>
          </a:lstStyle>
          <a:p>
            <a:r>
              <a:rPr lang="en-US"/>
              <a:t>Click to edit Master title style</a:t>
            </a:r>
            <a:endParaRPr lang="en-IN" dirty="0"/>
          </a:p>
        </p:txBody>
      </p:sp>
      <p:sp>
        <p:nvSpPr>
          <p:cNvPr id="17" name="Slide Number Placeholder 5">
            <a:extLst>
              <a:ext uri="{FF2B5EF4-FFF2-40B4-BE49-F238E27FC236}">
                <a16:creationId xmlns:a16="http://schemas.microsoft.com/office/drawing/2014/main" id="{CE57690A-C1CC-446E-9CF2-D2A57CA71075}"/>
              </a:ext>
            </a:extLst>
          </p:cNvPr>
          <p:cNvSpPr>
            <a:spLocks noGrp="1"/>
          </p:cNvSpPr>
          <p:nvPr>
            <p:ph type="sldNum" sz="quarter" idx="12"/>
          </p:nvPr>
        </p:nvSpPr>
        <p:spPr>
          <a:xfrm>
            <a:off x="11241458" y="6453337"/>
            <a:ext cx="457200" cy="188690"/>
          </a:xfrm>
          <a:prstGeom prst="rect">
            <a:avLst/>
          </a:prstGeom>
        </p:spPr>
        <p:txBody>
          <a:bodyPr rIns="0">
            <a:noAutofit/>
          </a:bodyPr>
          <a:lstStyle>
            <a:lvl1pPr algn="r">
              <a:lnSpc>
                <a:spcPct val="100000"/>
              </a:lnSpc>
              <a:defRPr sz="900">
                <a:latin typeface="Nunito Sans" panose="00000500000000000000" pitchFamily="2" charset="0"/>
              </a:defRPr>
            </a:lvl1pPr>
          </a:lstStyle>
          <a:p>
            <a:fld id="{C8FF5BAC-20BC-42CA-B80C-4B364F701D57}" type="slidenum">
              <a:rPr lang="en-IN" smtClean="0"/>
              <a:pPr/>
              <a:t>‹#›</a:t>
            </a:fld>
            <a:endParaRPr lang="en-IN"/>
          </a:p>
        </p:txBody>
      </p:sp>
      <p:pic>
        <p:nvPicPr>
          <p:cNvPr id="18" name="Picture 17">
            <a:extLst>
              <a:ext uri="{FF2B5EF4-FFF2-40B4-BE49-F238E27FC236}">
                <a16:creationId xmlns:a16="http://schemas.microsoft.com/office/drawing/2014/main" id="{091F3C46-CAC5-4E88-87D4-AD238ED51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0" y="6398674"/>
            <a:ext cx="1202400" cy="243352"/>
          </a:xfrm>
          <a:prstGeom prst="rect">
            <a:avLst/>
          </a:prstGeom>
        </p:spPr>
      </p:pic>
      <p:sp>
        <p:nvSpPr>
          <p:cNvPr id="9" name="Footer Placeholder 4">
            <a:extLst>
              <a:ext uri="{FF2B5EF4-FFF2-40B4-BE49-F238E27FC236}">
                <a16:creationId xmlns:a16="http://schemas.microsoft.com/office/drawing/2014/main" id="{DAF84010-19DF-41C4-A34C-03EB970EF357}"/>
              </a:ext>
            </a:extLst>
          </p:cNvPr>
          <p:cNvSpPr>
            <a:spLocks noGrp="1"/>
          </p:cNvSpPr>
          <p:nvPr>
            <p:ph type="ftr" sz="quarter" idx="11"/>
          </p:nvPr>
        </p:nvSpPr>
        <p:spPr>
          <a:xfrm>
            <a:off x="4724400" y="6453336"/>
            <a:ext cx="2743200"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a:t>© 2021 Indegene. All rights reserved.</a:t>
            </a:r>
            <a:endParaRPr lang="en-IN" dirty="0"/>
          </a:p>
        </p:txBody>
      </p:sp>
    </p:spTree>
    <p:extLst>
      <p:ext uri="{BB962C8B-B14F-4D97-AF65-F5344CB8AC3E}">
        <p14:creationId xmlns:p14="http://schemas.microsoft.com/office/powerpoint/2010/main" val="3933802344"/>
      </p:ext>
    </p:extLst>
  </p:cSld>
  <p:clrMapOvr>
    <a:masterClrMapping/>
  </p:clrMapOvr>
  <p:hf hdr="0" dt="0"/>
  <p:extLst>
    <p:ext uri="{DCECCB84-F9BA-43D5-87BE-67443E8EF086}">
      <p15:sldGuideLst xmlns:p15="http://schemas.microsoft.com/office/powerpoint/2012/main">
        <p15:guide id="1" orient="horz" pos="686">
          <p15:clr>
            <a:srgbClr val="FBAE40"/>
          </p15:clr>
        </p15:guide>
        <p15:guide id="2" pos="3840">
          <p15:clr>
            <a:srgbClr val="FBAE40"/>
          </p15:clr>
        </p15:guide>
        <p15:guide id="3" orient="horz" pos="416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ummary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E354C5-AD1B-43A3-88A6-C08ADC4A84DD}"/>
              </a:ext>
            </a:extLst>
          </p:cNvPr>
          <p:cNvSpPr/>
          <p:nvPr/>
        </p:nvSpPr>
        <p:spPr>
          <a:xfrm>
            <a:off x="3762" y="0"/>
            <a:ext cx="4827545" cy="6858000"/>
          </a:xfrm>
          <a:prstGeom prst="rect">
            <a:avLst/>
          </a:prstGeom>
          <a:solidFill>
            <a:srgbClr val="034EA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noAutofit/>
          </a:bodyPr>
          <a:lstStyle/>
          <a:p>
            <a:pPr algn="ctr">
              <a:lnSpc>
                <a:spcPct val="100000"/>
              </a:lnSpc>
            </a:pPr>
            <a:r>
              <a:rPr lang="en-US" sz="7678" dirty="0"/>
              <a:t>  </a:t>
            </a:r>
            <a:endParaRPr lang="en-IN" sz="7678" dirty="0"/>
          </a:p>
        </p:txBody>
      </p:sp>
      <p:sp>
        <p:nvSpPr>
          <p:cNvPr id="7" name="Title 2"/>
          <p:cNvSpPr>
            <a:spLocks noGrp="1"/>
          </p:cNvSpPr>
          <p:nvPr>
            <p:ph type="title"/>
          </p:nvPr>
        </p:nvSpPr>
        <p:spPr>
          <a:xfrm>
            <a:off x="457200" y="1033272"/>
            <a:ext cx="3404169" cy="4396377"/>
          </a:xfrm>
        </p:spPr>
        <p:txBody>
          <a:bodyPr vert="horz" anchor="t" anchorCtr="0">
            <a:noAutofit/>
          </a:bodyPr>
          <a:lstStyle>
            <a:lvl1pPr>
              <a:lnSpc>
                <a:spcPct val="100000"/>
              </a:lnSpc>
              <a:defRPr sz="2800">
                <a:solidFill>
                  <a:schemeClr val="bg1"/>
                </a:solidFill>
                <a:latin typeface="Nunito Sans" panose="00000500000000000000" pitchFamily="2" charset="0"/>
              </a:defRPr>
            </a:lvl1pPr>
          </a:lstStyle>
          <a:p>
            <a:r>
              <a:rPr lang="en-US"/>
              <a:t>Click to edit Master title style</a:t>
            </a:r>
            <a:endParaRPr lang="en-IN" dirty="0"/>
          </a:p>
        </p:txBody>
      </p:sp>
      <p:pic>
        <p:nvPicPr>
          <p:cNvPr id="11" name="Picture 10">
            <a:extLst>
              <a:ext uri="{FF2B5EF4-FFF2-40B4-BE49-F238E27FC236}">
                <a16:creationId xmlns:a16="http://schemas.microsoft.com/office/drawing/2014/main" id="{ADC3B60E-8AAC-4B02-9402-463F0E5AD5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2064" y="6400800"/>
            <a:ext cx="1187016" cy="240238"/>
          </a:xfrm>
          <a:prstGeom prst="rect">
            <a:avLst/>
          </a:prstGeom>
        </p:spPr>
      </p:pic>
      <p:sp>
        <p:nvSpPr>
          <p:cNvPr id="13" name="Slide Number Placeholder 5">
            <a:extLst>
              <a:ext uri="{FF2B5EF4-FFF2-40B4-BE49-F238E27FC236}">
                <a16:creationId xmlns:a16="http://schemas.microsoft.com/office/drawing/2014/main" id="{695E1ECF-ED71-4F4E-8250-709B77DF523B}"/>
              </a:ext>
            </a:extLst>
          </p:cNvPr>
          <p:cNvSpPr>
            <a:spLocks noGrp="1"/>
          </p:cNvSpPr>
          <p:nvPr>
            <p:ph type="sldNum" sz="quarter" idx="12"/>
          </p:nvPr>
        </p:nvSpPr>
        <p:spPr>
          <a:xfrm>
            <a:off x="11256963" y="6453336"/>
            <a:ext cx="457200" cy="220655"/>
          </a:xfrm>
          <a:prstGeom prst="rect">
            <a:avLst/>
          </a:prstGeom>
        </p:spPr>
        <p:txBody>
          <a:bodyPr rIns="0">
            <a:noAutofit/>
          </a:bodyPr>
          <a:lstStyle>
            <a:lvl1pPr>
              <a:lnSpc>
                <a:spcPct val="100000"/>
              </a:lnSpc>
              <a:defRPr sz="900">
                <a:latin typeface="Nunito Sans" panose="00000500000000000000" pitchFamily="2" charset="0"/>
              </a:defRPr>
            </a:lvl1pPr>
          </a:lstStyle>
          <a:p>
            <a:fld id="{C8FF5BAC-20BC-42CA-B80C-4B364F701D57}" type="slidenum">
              <a:rPr lang="en-IN" smtClean="0"/>
              <a:pPr/>
              <a:t>‹#›</a:t>
            </a:fld>
            <a:endParaRPr lang="en-IN"/>
          </a:p>
        </p:txBody>
      </p:sp>
      <p:sp>
        <p:nvSpPr>
          <p:cNvPr id="8" name="Text Placeholder 2">
            <a:extLst>
              <a:ext uri="{FF2B5EF4-FFF2-40B4-BE49-F238E27FC236}">
                <a16:creationId xmlns:a16="http://schemas.microsoft.com/office/drawing/2014/main" id="{A7A90AC8-0129-46F7-8662-8EAA845044C6}"/>
              </a:ext>
            </a:extLst>
          </p:cNvPr>
          <p:cNvSpPr>
            <a:spLocks noGrp="1"/>
          </p:cNvSpPr>
          <p:nvPr>
            <p:ph type="body" sz="quarter" idx="14"/>
          </p:nvPr>
        </p:nvSpPr>
        <p:spPr>
          <a:xfrm>
            <a:off x="5318454" y="1033272"/>
            <a:ext cx="6378246" cy="4386470"/>
          </a:xfrm>
        </p:spPr>
        <p:txBody>
          <a:bodyPr vert="horz" anchor="t" anchorCtr="0">
            <a:noAutofit/>
          </a:bodyPr>
          <a:lstStyle>
            <a:lvl1pPr>
              <a:lnSpc>
                <a:spcPct val="100000"/>
              </a:lnSpc>
              <a:buClr>
                <a:srgbClr val="ED0677"/>
              </a:buClr>
              <a:defRPr sz="1600"/>
            </a:lvl1pPr>
            <a:lvl2pPr>
              <a:lnSpc>
                <a:spcPct val="100000"/>
              </a:lnSpc>
              <a:buClr>
                <a:srgbClr val="ED0677"/>
              </a:buClr>
              <a:defRPr sz="1600"/>
            </a:lvl2pPr>
            <a:lvl3pPr>
              <a:lnSpc>
                <a:spcPct val="100000"/>
              </a:lnSpc>
              <a:buClr>
                <a:srgbClr val="ED0677"/>
              </a:buClr>
              <a:defRPr sz="1600"/>
            </a:lvl3pPr>
            <a:lvl4pPr>
              <a:lnSpc>
                <a:spcPct val="100000"/>
              </a:lnSpc>
              <a:buClr>
                <a:srgbClr val="ED0677"/>
              </a:buClr>
              <a:defRPr sz="1600"/>
            </a:lvl4pPr>
            <a:lvl5pPr>
              <a:lnSpc>
                <a:spcPct val="100000"/>
              </a:lnSpc>
              <a:buClr>
                <a:srgbClr val="ED0677"/>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0" name="Footer Placeholder 4">
            <a:extLst>
              <a:ext uri="{FF2B5EF4-FFF2-40B4-BE49-F238E27FC236}">
                <a16:creationId xmlns:a16="http://schemas.microsoft.com/office/drawing/2014/main" id="{78316E84-79D3-4B32-BE0B-CD1973D08408}"/>
              </a:ext>
            </a:extLst>
          </p:cNvPr>
          <p:cNvSpPr>
            <a:spLocks noGrp="1"/>
          </p:cNvSpPr>
          <p:nvPr>
            <p:ph type="ftr" sz="quarter" idx="11"/>
          </p:nvPr>
        </p:nvSpPr>
        <p:spPr>
          <a:xfrm>
            <a:off x="4724400" y="6453336"/>
            <a:ext cx="2743200" cy="188690"/>
          </a:xfrm>
          <a:prstGeom prst="rect">
            <a:avLst/>
          </a:prstGeom>
        </p:spPr>
        <p:txBody>
          <a:bodyPr>
            <a:noAutofit/>
          </a:bodyPr>
          <a:lstStyle>
            <a:lvl1pPr algn="ctr">
              <a:lnSpc>
                <a:spcPct val="100000"/>
              </a:lnSpc>
              <a:defRPr sz="900">
                <a:latin typeface="Nunito Sans" panose="00000500000000000000" pitchFamily="2" charset="0"/>
              </a:defRPr>
            </a:lvl1pPr>
          </a:lstStyle>
          <a:p>
            <a:r>
              <a:rPr lang="en-US"/>
              <a:t>© 2021 Indegene. All rights reserved.</a:t>
            </a:r>
            <a:endParaRPr lang="en-IN" dirty="0"/>
          </a:p>
        </p:txBody>
      </p:sp>
    </p:spTree>
    <p:extLst>
      <p:ext uri="{BB962C8B-B14F-4D97-AF65-F5344CB8AC3E}">
        <p14:creationId xmlns:p14="http://schemas.microsoft.com/office/powerpoint/2010/main" val="1078736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952" y="365126"/>
            <a:ext cx="10515600" cy="534988"/>
          </a:xfrm>
          <a:prstGeom prst="rect">
            <a:avLst/>
          </a:prstGeom>
        </p:spPr>
        <p:txBody>
          <a:bodyPr vert="horz" lIns="91440" tIns="45720" rIns="91440" bIns="45720" rtlCol="0" anchor="t" anchorCtr="0">
            <a:noAutofit/>
          </a:bodyPr>
          <a:lstStyle/>
          <a:p>
            <a:r>
              <a:rPr lang="en-US" dirty="0"/>
              <a:t>Click to edit Master  title style</a:t>
            </a:r>
            <a:endParaRPr lang="en-IN" dirty="0"/>
          </a:p>
        </p:txBody>
      </p:sp>
      <p:sp>
        <p:nvSpPr>
          <p:cNvPr id="3" name="Text Placeholder 2"/>
          <p:cNvSpPr>
            <a:spLocks noGrp="1"/>
          </p:cNvSpPr>
          <p:nvPr>
            <p:ph type="body" idx="1"/>
          </p:nvPr>
        </p:nvSpPr>
        <p:spPr>
          <a:xfrm>
            <a:off x="548952" y="1825625"/>
            <a:ext cx="10515600" cy="4351338"/>
          </a:xfrm>
          <a:prstGeom prst="rect">
            <a:avLst/>
          </a:prstGeom>
        </p:spPr>
        <p:txBody>
          <a:bodyPr vert="horz" lIns="91440" tIns="45720" rIns="91440" bIns="4572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1" name="Footer Placeholder 4">
            <a:extLst>
              <a:ext uri="{FF2B5EF4-FFF2-40B4-BE49-F238E27FC236}">
                <a16:creationId xmlns:a16="http://schemas.microsoft.com/office/drawing/2014/main" id="{3C3AF242-456B-4A31-A823-586618ACDA20}"/>
              </a:ext>
            </a:extLst>
          </p:cNvPr>
          <p:cNvSpPr>
            <a:spLocks noGrp="1"/>
          </p:cNvSpPr>
          <p:nvPr>
            <p:ph type="ftr" sz="quarter" idx="3"/>
          </p:nvPr>
        </p:nvSpPr>
        <p:spPr>
          <a:xfrm>
            <a:off x="4724400" y="6400800"/>
            <a:ext cx="2743200" cy="188690"/>
          </a:xfrm>
          <a:prstGeom prst="rect">
            <a:avLst/>
          </a:prstGeom>
        </p:spPr>
        <p:txBody>
          <a:bodyPr>
            <a:noAutofit/>
          </a:bodyPr>
          <a:lstStyle>
            <a:lvl1pPr algn="ctr">
              <a:defRPr sz="900">
                <a:solidFill>
                  <a:schemeClr val="tx1"/>
                </a:solidFill>
                <a:latin typeface="Nunito Sans" panose="00000500000000000000" pitchFamily="2" charset="0"/>
              </a:defRPr>
            </a:lvl1pPr>
          </a:lstStyle>
          <a:p>
            <a:r>
              <a:rPr lang="en-US"/>
              <a:t>© 2021 Indegene. All rights reserved.</a:t>
            </a:r>
            <a:endParaRPr lang="en-IN" dirty="0"/>
          </a:p>
        </p:txBody>
      </p:sp>
      <p:sp>
        <p:nvSpPr>
          <p:cNvPr id="12" name="Slide Number Placeholder 5">
            <a:extLst>
              <a:ext uri="{FF2B5EF4-FFF2-40B4-BE49-F238E27FC236}">
                <a16:creationId xmlns:a16="http://schemas.microsoft.com/office/drawing/2014/main" id="{87828C8C-8633-4854-A5C7-884643CEDC63}"/>
              </a:ext>
            </a:extLst>
          </p:cNvPr>
          <p:cNvSpPr>
            <a:spLocks noGrp="1"/>
          </p:cNvSpPr>
          <p:nvPr>
            <p:ph type="sldNum" sz="quarter" idx="4"/>
          </p:nvPr>
        </p:nvSpPr>
        <p:spPr>
          <a:xfrm>
            <a:off x="11356975" y="6453336"/>
            <a:ext cx="336664" cy="223689"/>
          </a:xfrm>
          <a:prstGeom prst="rect">
            <a:avLst/>
          </a:prstGeom>
        </p:spPr>
        <p:txBody>
          <a:bodyPr rIns="0">
            <a:noAutofit/>
          </a:bodyPr>
          <a:lstStyle>
            <a:lvl1pPr algn="r">
              <a:defRPr sz="900">
                <a:latin typeface="Nunito Sans" panose="00000500000000000000" pitchFamily="2" charset="0"/>
              </a:defRPr>
            </a:lvl1pPr>
          </a:lstStyle>
          <a:p>
            <a:fld id="{C8FF5BAC-20BC-42CA-B80C-4B364F701D57}" type="slidenum">
              <a:rPr lang="en-IN" smtClean="0"/>
              <a:pPr/>
              <a:t>‹#›</a:t>
            </a:fld>
            <a:endParaRPr lang="en-IN" dirty="0"/>
          </a:p>
        </p:txBody>
      </p:sp>
    </p:spTree>
    <p:extLst>
      <p:ext uri="{BB962C8B-B14F-4D97-AF65-F5344CB8AC3E}">
        <p14:creationId xmlns:p14="http://schemas.microsoft.com/office/powerpoint/2010/main" val="534051176"/>
      </p:ext>
    </p:extLst>
  </p:cSld>
  <p:clrMap bg1="lt1" tx1="dk1" bg2="lt2" tx2="dk2" accent1="accent1" accent2="accent2" accent3="accent3" accent4="accent4" accent5="accent5" accent6="accent6" hlink="hlink" folHlink="folHlink"/>
  <p:sldLayoutIdLst>
    <p:sldLayoutId id="2147483716" r:id="rId1"/>
    <p:sldLayoutId id="2147483715" r:id="rId2"/>
    <p:sldLayoutId id="2147483728" r:id="rId3"/>
    <p:sldLayoutId id="2147483727" r:id="rId4"/>
    <p:sldLayoutId id="2147483722" r:id="rId5"/>
    <p:sldLayoutId id="2147483724" r:id="rId6"/>
    <p:sldLayoutId id="2147483725" r:id="rId7"/>
    <p:sldLayoutId id="2147483726" r:id="rId8"/>
    <p:sldLayoutId id="2147483713" r:id="rId9"/>
    <p:sldLayoutId id="2147483714" r:id="rId10"/>
    <p:sldLayoutId id="2147483719" r:id="rId11"/>
    <p:sldLayoutId id="2147483721" r:id="rId12"/>
    <p:sldLayoutId id="2147483723" r:id="rId13"/>
    <p:sldLayoutId id="2147483720" r:id="rId14"/>
    <p:sldLayoutId id="2147483729" r:id="rId15"/>
  </p:sldLayoutIdLst>
  <p:hf hdr="0" dt="0"/>
  <p:txStyles>
    <p:titleStyle>
      <a:lvl1pPr algn="l" defTabSz="914400" rtl="0" eaLnBrk="1" latinLnBrk="0" hangingPunct="1">
        <a:lnSpc>
          <a:spcPct val="90000"/>
        </a:lnSpc>
        <a:spcBef>
          <a:spcPct val="0"/>
        </a:spcBef>
        <a:buNone/>
        <a:defRPr sz="3200" kern="1200">
          <a:solidFill>
            <a:srgbClr val="034EA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68">
          <p15:clr>
            <a:srgbClr val="F26B43"/>
          </p15:clr>
        </p15:guide>
        <p15:guide id="5" pos="347">
          <p15:clr>
            <a:srgbClr val="F26B43"/>
          </p15:clr>
        </p15:guide>
        <p15:guide id="6" orient="horz" pos="567">
          <p15:clr>
            <a:srgbClr val="F26B43"/>
          </p15:clr>
        </p15:guide>
        <p15:guide id="7" orient="horz" pos="4152">
          <p15:clr>
            <a:srgbClr val="F26B43"/>
          </p15:clr>
        </p15:guide>
        <p15:guide id="8" orient="horz" pos="1152">
          <p15:clr>
            <a:srgbClr val="F26B43"/>
          </p15:clr>
        </p15:guide>
        <p15:guide id="9" orient="horz" pos="70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power-apps/maker/canvas-apps/functions/object-app#onstart-property"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jpe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create.powerapps.com/studio/" TargetMode="External"/><Relationship Id="rId2" Type="http://schemas.openxmlformats.org/officeDocument/2006/relationships/hyperlink" Target="https://make.powerapps.com/" TargetMode="External"/><Relationship Id="rId1" Type="http://schemas.openxmlformats.org/officeDocument/2006/relationships/slideLayout" Target="../slideLayouts/slideLayout9.xml"/><Relationship Id="rId4" Type="http://schemas.openxmlformats.org/officeDocument/2006/relationships/hyperlink" Target="https://admin.powerplatform.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E54FD-6958-489E-A1A3-7A5281B86EE5}"/>
              </a:ext>
            </a:extLst>
          </p:cNvPr>
          <p:cNvSpPr>
            <a:spLocks noGrp="1"/>
          </p:cNvSpPr>
          <p:nvPr>
            <p:ph type="title"/>
          </p:nvPr>
        </p:nvSpPr>
        <p:spPr>
          <a:xfrm>
            <a:off x="8724122" y="5387641"/>
            <a:ext cx="3331029" cy="869723"/>
          </a:xfrm>
        </p:spPr>
        <p:txBody>
          <a:bodyPr/>
          <a:lstStyle/>
          <a:p>
            <a:r>
              <a:rPr lang="en-US" sz="2800" dirty="0">
                <a:latin typeface="Abadi" panose="020B0604020104020204" pitchFamily="34" charset="0"/>
              </a:rPr>
              <a:t>Day 1 – Canvas App</a:t>
            </a:r>
          </a:p>
        </p:txBody>
      </p:sp>
    </p:spTree>
    <p:extLst>
      <p:ext uri="{BB962C8B-B14F-4D97-AF65-F5344CB8AC3E}">
        <p14:creationId xmlns:p14="http://schemas.microsoft.com/office/powerpoint/2010/main" val="2859918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F0556-ED41-4D6D-95FC-A439AE40D424}"/>
              </a:ext>
            </a:extLst>
          </p:cNvPr>
          <p:cNvPicPr>
            <a:picLocks noChangeAspect="1"/>
          </p:cNvPicPr>
          <p:nvPr/>
        </p:nvPicPr>
        <p:blipFill rotWithShape="1">
          <a:blip r:embed="rId2"/>
          <a:srcRect/>
          <a:stretch/>
        </p:blipFill>
        <p:spPr>
          <a:xfrm>
            <a:off x="20" y="10"/>
            <a:ext cx="12191980" cy="6857990"/>
          </a:xfrm>
          <a:prstGeom prst="rect">
            <a:avLst/>
          </a:prstGeom>
          <a:noFill/>
        </p:spPr>
      </p:pic>
      <p:sp>
        <p:nvSpPr>
          <p:cNvPr id="3" name="Slide Number Placeholder 2" hidden="1">
            <a:extLst>
              <a:ext uri="{FF2B5EF4-FFF2-40B4-BE49-F238E27FC236}">
                <a16:creationId xmlns:a16="http://schemas.microsoft.com/office/drawing/2014/main" id="{15BD6B79-46CA-4DA7-BBCD-EE565727A543}"/>
              </a:ext>
            </a:extLst>
          </p:cNvPr>
          <p:cNvSpPr>
            <a:spLocks noGrp="1"/>
          </p:cNvSpPr>
          <p:nvPr>
            <p:ph type="sldNum" sz="quarter" idx="12"/>
          </p:nvPr>
        </p:nvSpPr>
        <p:spPr/>
        <p:txBody>
          <a:bodyPr/>
          <a:lstStyle/>
          <a:p>
            <a:pPr>
              <a:spcAft>
                <a:spcPts val="600"/>
              </a:spcAft>
            </a:pPr>
            <a:fld id="{0FC6DA48-D1F8-4B03-9599-2EC689B7EB1B}" type="slidenum">
              <a:rPr lang="en-US" smtClean="0"/>
              <a:pPr>
                <a:spcAft>
                  <a:spcPts val="600"/>
                </a:spcAft>
              </a:pPr>
              <a:t>10</a:t>
            </a:fld>
            <a:endParaRPr lang="en-US"/>
          </a:p>
        </p:txBody>
      </p:sp>
    </p:spTree>
    <p:extLst>
      <p:ext uri="{BB962C8B-B14F-4D97-AF65-F5344CB8AC3E}">
        <p14:creationId xmlns:p14="http://schemas.microsoft.com/office/powerpoint/2010/main" val="1687007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D6EADB-A557-44D2-B88B-3A1A9CCF7B94}"/>
              </a:ext>
            </a:extLst>
          </p:cNvPr>
          <p:cNvPicPr>
            <a:picLocks noChangeAspect="1"/>
          </p:cNvPicPr>
          <p:nvPr/>
        </p:nvPicPr>
        <p:blipFill rotWithShape="1">
          <a:blip r:embed="rId2"/>
          <a:srcRect t="2853" r="1" b="3985"/>
          <a:stretch/>
        </p:blipFill>
        <p:spPr>
          <a:xfrm>
            <a:off x="120650" y="68263"/>
            <a:ext cx="11950700" cy="6262687"/>
          </a:xfrm>
          <a:prstGeom prst="rect">
            <a:avLst/>
          </a:prstGeom>
          <a:noFill/>
        </p:spPr>
      </p:pic>
      <p:sp>
        <p:nvSpPr>
          <p:cNvPr id="3" name="Slide Number Placeholder 2" hidden="1">
            <a:extLst>
              <a:ext uri="{FF2B5EF4-FFF2-40B4-BE49-F238E27FC236}">
                <a16:creationId xmlns:a16="http://schemas.microsoft.com/office/drawing/2014/main" id="{41642032-E7DF-4A3F-BCDA-56EE1804B3C0}"/>
              </a:ext>
            </a:extLst>
          </p:cNvPr>
          <p:cNvSpPr>
            <a:spLocks noGrp="1"/>
          </p:cNvSpPr>
          <p:nvPr>
            <p:ph type="sldNum" sz="quarter" idx="12"/>
          </p:nvPr>
        </p:nvSpPr>
        <p:spPr/>
        <p:txBody>
          <a:bodyPr/>
          <a:lstStyle/>
          <a:p>
            <a:pPr>
              <a:spcAft>
                <a:spcPts val="600"/>
              </a:spcAft>
            </a:pPr>
            <a:fld id="{0FC6DA48-D1F8-4B03-9599-2EC689B7EB1B}" type="slidenum">
              <a:rPr lang="en-US" smtClean="0"/>
              <a:pPr>
                <a:spcAft>
                  <a:spcPts val="600"/>
                </a:spcAft>
              </a:pPr>
              <a:t>11</a:t>
            </a:fld>
            <a:endParaRPr lang="en-US"/>
          </a:p>
        </p:txBody>
      </p:sp>
    </p:spTree>
    <p:extLst>
      <p:ext uri="{BB962C8B-B14F-4D97-AF65-F5344CB8AC3E}">
        <p14:creationId xmlns:p14="http://schemas.microsoft.com/office/powerpoint/2010/main" val="1522556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9A9A1D-9E31-4D31-9F34-FFB2E6DCB181}"/>
              </a:ext>
            </a:extLst>
          </p:cNvPr>
          <p:cNvPicPr>
            <a:picLocks noChangeAspect="1"/>
          </p:cNvPicPr>
          <p:nvPr/>
        </p:nvPicPr>
        <p:blipFill>
          <a:blip r:embed="rId2"/>
          <a:stretch>
            <a:fillRect/>
          </a:stretch>
        </p:blipFill>
        <p:spPr>
          <a:xfrm>
            <a:off x="120650" y="107363"/>
            <a:ext cx="11950700" cy="6184486"/>
          </a:xfrm>
          <a:prstGeom prst="rect">
            <a:avLst/>
          </a:prstGeom>
          <a:noFill/>
        </p:spPr>
      </p:pic>
      <p:sp>
        <p:nvSpPr>
          <p:cNvPr id="3" name="Slide Number Placeholder 2" hidden="1">
            <a:extLst>
              <a:ext uri="{FF2B5EF4-FFF2-40B4-BE49-F238E27FC236}">
                <a16:creationId xmlns:a16="http://schemas.microsoft.com/office/drawing/2014/main" id="{3DAD7D58-DCA0-4CC5-902B-EC7E421B4230}"/>
              </a:ext>
            </a:extLst>
          </p:cNvPr>
          <p:cNvSpPr>
            <a:spLocks noGrp="1"/>
          </p:cNvSpPr>
          <p:nvPr>
            <p:ph type="sldNum" sz="quarter" idx="12"/>
          </p:nvPr>
        </p:nvSpPr>
        <p:spPr/>
        <p:txBody>
          <a:bodyPr/>
          <a:lstStyle/>
          <a:p>
            <a:pPr>
              <a:spcAft>
                <a:spcPts val="600"/>
              </a:spcAft>
            </a:pPr>
            <a:fld id="{0FC6DA48-D1F8-4B03-9599-2EC689B7EB1B}" type="slidenum">
              <a:rPr lang="en-US" smtClean="0"/>
              <a:pPr>
                <a:spcAft>
                  <a:spcPts val="600"/>
                </a:spcAft>
              </a:pPr>
              <a:t>12</a:t>
            </a:fld>
            <a:endParaRPr lang="en-US"/>
          </a:p>
        </p:txBody>
      </p:sp>
    </p:spTree>
    <p:extLst>
      <p:ext uri="{BB962C8B-B14F-4D97-AF65-F5344CB8AC3E}">
        <p14:creationId xmlns:p14="http://schemas.microsoft.com/office/powerpoint/2010/main" val="180148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A7B0A-24CF-4F4F-A238-4F87355FF929}"/>
              </a:ext>
            </a:extLst>
          </p:cNvPr>
          <p:cNvSpPr>
            <a:spLocks noGrp="1"/>
          </p:cNvSpPr>
          <p:nvPr>
            <p:ph type="title"/>
          </p:nvPr>
        </p:nvSpPr>
        <p:spPr>
          <a:xfrm>
            <a:off x="457200" y="1033272"/>
            <a:ext cx="4114800" cy="4396377"/>
          </a:xfrm>
        </p:spPr>
        <p:txBody>
          <a:bodyPr anchor="t">
            <a:normAutofit/>
          </a:bodyPr>
          <a:lstStyle/>
          <a:p>
            <a:br>
              <a:rPr lang="en-US" dirty="0"/>
            </a:br>
            <a:br>
              <a:rPr lang="en-US" dirty="0"/>
            </a:br>
            <a:br>
              <a:rPr lang="en-US" dirty="0"/>
            </a:br>
            <a:r>
              <a:rPr lang="en-US" dirty="0"/>
              <a:t>Execution Phases in Canvas App</a:t>
            </a:r>
            <a:br>
              <a:rPr lang="en-US" dirty="0"/>
            </a:br>
            <a:endParaRPr lang="en-US" dirty="0"/>
          </a:p>
        </p:txBody>
      </p:sp>
      <p:sp>
        <p:nvSpPr>
          <p:cNvPr id="3" name="Slide Number Placeholder 2">
            <a:extLst>
              <a:ext uri="{FF2B5EF4-FFF2-40B4-BE49-F238E27FC236}">
                <a16:creationId xmlns:a16="http://schemas.microsoft.com/office/drawing/2014/main" id="{78A7E373-5FB5-4734-9161-94798827E62A}"/>
              </a:ext>
            </a:extLst>
          </p:cNvPr>
          <p:cNvSpPr>
            <a:spLocks noGrp="1"/>
          </p:cNvSpPr>
          <p:nvPr>
            <p:ph type="sldNum" sz="quarter" idx="12"/>
          </p:nvPr>
        </p:nvSpPr>
        <p:spPr>
          <a:xfrm>
            <a:off x="11256963" y="6453336"/>
            <a:ext cx="457200" cy="220655"/>
          </a:xfrm>
        </p:spPr>
        <p:txBody>
          <a:bodyPr>
            <a:normAutofit/>
          </a:bodyPr>
          <a:lstStyle/>
          <a:p>
            <a:pPr>
              <a:lnSpc>
                <a:spcPct val="90000"/>
              </a:lnSpc>
              <a:spcAft>
                <a:spcPts val="600"/>
              </a:spcAft>
            </a:pPr>
            <a:fld id="{C8FF5BAC-20BC-42CA-B80C-4B364F701D57}" type="slidenum">
              <a:rPr lang="en-IN" smtClean="0"/>
              <a:pPr>
                <a:lnSpc>
                  <a:spcPct val="90000"/>
                </a:lnSpc>
                <a:spcAft>
                  <a:spcPts val="600"/>
                </a:spcAft>
              </a:pPr>
              <a:t>13</a:t>
            </a:fld>
            <a:endParaRPr lang="en-IN"/>
          </a:p>
        </p:txBody>
      </p:sp>
      <p:sp>
        <p:nvSpPr>
          <p:cNvPr id="5" name="Text Placeholder 4">
            <a:extLst>
              <a:ext uri="{FF2B5EF4-FFF2-40B4-BE49-F238E27FC236}">
                <a16:creationId xmlns:a16="http://schemas.microsoft.com/office/drawing/2014/main" id="{730E4FF2-AA51-4229-9952-B97143A7156E}"/>
              </a:ext>
            </a:extLst>
          </p:cNvPr>
          <p:cNvSpPr>
            <a:spLocks noGrp="1"/>
          </p:cNvSpPr>
          <p:nvPr>
            <p:ph type="body" sz="quarter" idx="14"/>
          </p:nvPr>
        </p:nvSpPr>
        <p:spPr>
          <a:xfrm>
            <a:off x="5318454" y="699795"/>
            <a:ext cx="6690044" cy="5290457"/>
          </a:xfrm>
        </p:spPr>
        <p:txBody>
          <a:bodyPr anchor="t">
            <a:normAutofit/>
          </a:bodyPr>
          <a:lstStyle/>
          <a:p>
            <a:pPr algn="l"/>
            <a:r>
              <a:rPr lang="en-US" b="0" i="0" dirty="0">
                <a:solidFill>
                  <a:srgbClr val="171717"/>
                </a:solidFill>
                <a:effectLst/>
                <a:latin typeface="Abadi" panose="020B0604020104020204" pitchFamily="34" charset="0"/>
              </a:rPr>
              <a:t>A canvas app goes through the following phases of execution before showing the interface to a user:</a:t>
            </a:r>
          </a:p>
          <a:p>
            <a:pPr algn="l">
              <a:buFont typeface="+mj-lt"/>
              <a:buAutoNum type="arabicPeriod"/>
            </a:pPr>
            <a:r>
              <a:rPr lang="en-US" b="1" i="0" dirty="0">
                <a:solidFill>
                  <a:srgbClr val="171717"/>
                </a:solidFill>
                <a:effectLst/>
                <a:latin typeface="Abadi" panose="020B0604020104020204" pitchFamily="34" charset="0"/>
              </a:rPr>
              <a:t>Authenticate the user</a:t>
            </a:r>
            <a:r>
              <a:rPr lang="en-US" b="0" i="0" dirty="0">
                <a:solidFill>
                  <a:srgbClr val="171717"/>
                </a:solidFill>
                <a:effectLst/>
                <a:latin typeface="Abadi" panose="020B0604020104020204" pitchFamily="34" charset="0"/>
              </a:rPr>
              <a:t>: Prompts the first-time user to sign in with credentials for whatever connections the app needs. If that user opens the app again, that person might be prompted again, depending on the organization's security policies.</a:t>
            </a:r>
          </a:p>
          <a:p>
            <a:pPr algn="l">
              <a:buFont typeface="+mj-lt"/>
              <a:buAutoNum type="arabicPeriod"/>
            </a:pPr>
            <a:endParaRPr lang="en-US" b="0" i="0" dirty="0">
              <a:solidFill>
                <a:srgbClr val="171717"/>
              </a:solidFill>
              <a:effectLst/>
              <a:latin typeface="Abadi" panose="020B0604020104020204" pitchFamily="34" charset="0"/>
            </a:endParaRPr>
          </a:p>
          <a:p>
            <a:pPr algn="l">
              <a:buFont typeface="+mj-lt"/>
              <a:buAutoNum type="arabicPeriod"/>
            </a:pPr>
            <a:r>
              <a:rPr lang="en-US" b="1" i="0" dirty="0">
                <a:solidFill>
                  <a:srgbClr val="171717"/>
                </a:solidFill>
                <a:effectLst/>
                <a:latin typeface="Abadi" panose="020B0604020104020204" pitchFamily="34" charset="0"/>
              </a:rPr>
              <a:t>Get metadata</a:t>
            </a:r>
            <a:r>
              <a:rPr lang="en-US" b="0" i="0" dirty="0">
                <a:solidFill>
                  <a:srgbClr val="171717"/>
                </a:solidFill>
                <a:effectLst/>
                <a:latin typeface="Abadi" panose="020B0604020104020204" pitchFamily="34" charset="0"/>
              </a:rPr>
              <a:t>: Retrieves metadata, such as the version of the Power Apps platform on which the app runs and the sources from which it must retrieve data.</a:t>
            </a:r>
          </a:p>
          <a:p>
            <a:pPr algn="l">
              <a:buFont typeface="+mj-lt"/>
              <a:buAutoNum type="arabicPeriod"/>
            </a:pPr>
            <a:endParaRPr lang="en-US" b="0" i="0" dirty="0">
              <a:solidFill>
                <a:srgbClr val="171717"/>
              </a:solidFill>
              <a:effectLst/>
              <a:latin typeface="Abadi" panose="020B0604020104020204" pitchFamily="34" charset="0"/>
            </a:endParaRPr>
          </a:p>
          <a:p>
            <a:pPr algn="l">
              <a:buFont typeface="+mj-lt"/>
              <a:buAutoNum type="arabicPeriod"/>
            </a:pPr>
            <a:r>
              <a:rPr lang="en-US" b="1" i="0" dirty="0">
                <a:solidFill>
                  <a:srgbClr val="171717"/>
                </a:solidFill>
                <a:effectLst/>
                <a:latin typeface="Abadi" panose="020B0604020104020204" pitchFamily="34" charset="0"/>
              </a:rPr>
              <a:t>Initialize the app</a:t>
            </a:r>
            <a:r>
              <a:rPr lang="en-US" b="0" i="0" dirty="0">
                <a:solidFill>
                  <a:srgbClr val="171717"/>
                </a:solidFill>
                <a:effectLst/>
                <a:latin typeface="Abadi" panose="020B0604020104020204" pitchFamily="34" charset="0"/>
              </a:rPr>
              <a:t>: Performs any tasks specified in the </a:t>
            </a:r>
            <a:r>
              <a:rPr lang="en-US" b="0" i="0" u="none" strike="noStrike" dirty="0" err="1">
                <a:solidFill>
                  <a:srgbClr val="171717"/>
                </a:solidFill>
                <a:effectLst/>
                <a:latin typeface="Abadi" panose="020B0604020104020204" pitchFamily="34" charset="0"/>
                <a:hlinkClick r:id="rId2"/>
              </a:rPr>
              <a:t>OnStart</a:t>
            </a:r>
            <a:r>
              <a:rPr lang="en-US" b="0" i="0" dirty="0">
                <a:solidFill>
                  <a:srgbClr val="171717"/>
                </a:solidFill>
                <a:effectLst/>
                <a:latin typeface="Abadi" panose="020B0604020104020204" pitchFamily="34" charset="0"/>
              </a:rPr>
              <a:t> property.</a:t>
            </a:r>
          </a:p>
          <a:p>
            <a:pPr algn="l">
              <a:buFont typeface="+mj-lt"/>
              <a:buAutoNum type="arabicPeriod"/>
            </a:pPr>
            <a:endParaRPr lang="en-US" b="0" i="0" dirty="0">
              <a:solidFill>
                <a:srgbClr val="171717"/>
              </a:solidFill>
              <a:effectLst/>
              <a:latin typeface="Abadi" panose="020B0604020104020204" pitchFamily="34" charset="0"/>
            </a:endParaRPr>
          </a:p>
          <a:p>
            <a:pPr algn="l">
              <a:buFont typeface="+mj-lt"/>
              <a:buAutoNum type="arabicPeriod"/>
            </a:pPr>
            <a:r>
              <a:rPr lang="en-US" b="1" i="0" dirty="0">
                <a:solidFill>
                  <a:srgbClr val="171717"/>
                </a:solidFill>
                <a:effectLst/>
                <a:latin typeface="Abadi" panose="020B0604020104020204" pitchFamily="34" charset="0"/>
              </a:rPr>
              <a:t>Render the screens</a:t>
            </a:r>
            <a:r>
              <a:rPr lang="en-US" b="0" i="0" dirty="0">
                <a:solidFill>
                  <a:srgbClr val="171717"/>
                </a:solidFill>
                <a:effectLst/>
                <a:latin typeface="Abadi" panose="020B0604020104020204" pitchFamily="34" charset="0"/>
              </a:rPr>
              <a:t>: Renders the first screen with controls that the app has populated with data. If the user opens other screens, the app renders them by using the same process.</a:t>
            </a:r>
          </a:p>
          <a:p>
            <a:endParaRPr lang="en-US" dirty="0"/>
          </a:p>
        </p:txBody>
      </p:sp>
      <p:sp>
        <p:nvSpPr>
          <p:cNvPr id="2" name="Footer Placeholder 1">
            <a:extLst>
              <a:ext uri="{FF2B5EF4-FFF2-40B4-BE49-F238E27FC236}">
                <a16:creationId xmlns:a16="http://schemas.microsoft.com/office/drawing/2014/main" id="{FDAC8485-A761-4443-A125-A5F24F886453}"/>
              </a:ext>
            </a:extLst>
          </p:cNvPr>
          <p:cNvSpPr>
            <a:spLocks noGrp="1"/>
          </p:cNvSpPr>
          <p:nvPr>
            <p:ph type="ftr" sz="quarter" idx="11"/>
          </p:nvPr>
        </p:nvSpPr>
        <p:spPr>
          <a:xfrm>
            <a:off x="4724400" y="6453336"/>
            <a:ext cx="2743200" cy="188690"/>
          </a:xfrm>
        </p:spPr>
        <p:txBody>
          <a:bodyPr>
            <a:normAutofit/>
          </a:bodyPr>
          <a:lstStyle/>
          <a:p>
            <a:pPr>
              <a:lnSpc>
                <a:spcPct val="90000"/>
              </a:lnSpc>
              <a:spcAft>
                <a:spcPts val="600"/>
              </a:spcAft>
            </a:pPr>
            <a:r>
              <a:rPr lang="en-US" sz="600"/>
              <a:t>© 2021 Indegene. All rights reserved.</a:t>
            </a:r>
            <a:endParaRPr lang="en-IN" sz="600"/>
          </a:p>
        </p:txBody>
      </p:sp>
    </p:spTree>
    <p:extLst>
      <p:ext uri="{BB962C8B-B14F-4D97-AF65-F5344CB8AC3E}">
        <p14:creationId xmlns:p14="http://schemas.microsoft.com/office/powerpoint/2010/main" val="43041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756271-5119-4EFE-BC0F-0B5C4CED2DED}"/>
              </a:ext>
            </a:extLst>
          </p:cNvPr>
          <p:cNvSpPr>
            <a:spLocks noGrp="1"/>
          </p:cNvSpPr>
          <p:nvPr>
            <p:ph type="ftr" sz="quarter" idx="11"/>
          </p:nvPr>
        </p:nvSpPr>
        <p:spPr/>
        <p:txBody>
          <a:bodyPr/>
          <a:lstStyle/>
          <a:p>
            <a:r>
              <a:rPr lang="en-US"/>
              <a:t>© 2021 Indegene. All rights reserved.</a:t>
            </a:r>
            <a:endParaRPr lang="en-IN" dirty="0"/>
          </a:p>
        </p:txBody>
      </p:sp>
      <p:sp>
        <p:nvSpPr>
          <p:cNvPr id="3" name="Slide Number Placeholder 2">
            <a:extLst>
              <a:ext uri="{FF2B5EF4-FFF2-40B4-BE49-F238E27FC236}">
                <a16:creationId xmlns:a16="http://schemas.microsoft.com/office/drawing/2014/main" id="{76AD7D6C-EDE0-4628-824E-775F0F79AE9B}"/>
              </a:ext>
            </a:extLst>
          </p:cNvPr>
          <p:cNvSpPr>
            <a:spLocks noGrp="1"/>
          </p:cNvSpPr>
          <p:nvPr>
            <p:ph type="sldNum" sz="quarter" idx="12"/>
          </p:nvPr>
        </p:nvSpPr>
        <p:spPr/>
        <p:txBody>
          <a:bodyPr/>
          <a:lstStyle/>
          <a:p>
            <a:fld id="{C8FF5BAC-20BC-42CA-B80C-4B364F701D57}" type="slidenum">
              <a:rPr lang="en-IN" smtClean="0"/>
              <a:pPr/>
              <a:t>14</a:t>
            </a:fld>
            <a:endParaRPr lang="en-IN" dirty="0"/>
          </a:p>
        </p:txBody>
      </p:sp>
      <p:sp>
        <p:nvSpPr>
          <p:cNvPr id="4" name="Title 3">
            <a:extLst>
              <a:ext uri="{FF2B5EF4-FFF2-40B4-BE49-F238E27FC236}">
                <a16:creationId xmlns:a16="http://schemas.microsoft.com/office/drawing/2014/main" id="{FB2882D1-9156-4F35-BFB6-066EF2628622}"/>
              </a:ext>
            </a:extLst>
          </p:cNvPr>
          <p:cNvSpPr>
            <a:spLocks noGrp="1"/>
          </p:cNvSpPr>
          <p:nvPr>
            <p:ph type="title"/>
          </p:nvPr>
        </p:nvSpPr>
        <p:spPr/>
        <p:txBody>
          <a:bodyPr/>
          <a:lstStyle/>
          <a:p>
            <a:r>
              <a:rPr lang="en-US" b="1" i="0" dirty="0">
                <a:solidFill>
                  <a:srgbClr val="171717"/>
                </a:solidFill>
                <a:effectLst/>
                <a:latin typeface="Abadi" panose="020B0604020104020204" pitchFamily="34" charset="0"/>
              </a:rPr>
              <a:t>Data call flow with online data sources</a:t>
            </a:r>
            <a:br>
              <a:rPr lang="en-US" b="1" i="0" dirty="0">
                <a:solidFill>
                  <a:srgbClr val="171717"/>
                </a:solidFill>
                <a:effectLst/>
                <a:latin typeface="Segoe UI" panose="020B0502040204020203" pitchFamily="34" charset="0"/>
              </a:rPr>
            </a:br>
            <a:endParaRPr lang="en-US" dirty="0"/>
          </a:p>
        </p:txBody>
      </p:sp>
      <p:pic>
        <p:nvPicPr>
          <p:cNvPr id="6" name="Picture 5">
            <a:extLst>
              <a:ext uri="{FF2B5EF4-FFF2-40B4-BE49-F238E27FC236}">
                <a16:creationId xmlns:a16="http://schemas.microsoft.com/office/drawing/2014/main" id="{64C900D3-55BA-4C17-AD47-619201DF972F}"/>
              </a:ext>
            </a:extLst>
          </p:cNvPr>
          <p:cNvPicPr>
            <a:picLocks noChangeAspect="1"/>
          </p:cNvPicPr>
          <p:nvPr/>
        </p:nvPicPr>
        <p:blipFill>
          <a:blip r:embed="rId2"/>
          <a:stretch>
            <a:fillRect/>
          </a:stretch>
        </p:blipFill>
        <p:spPr>
          <a:xfrm>
            <a:off x="307910" y="1190699"/>
            <a:ext cx="10814180" cy="5124450"/>
          </a:xfrm>
          <a:prstGeom prst="rect">
            <a:avLst/>
          </a:prstGeom>
        </p:spPr>
      </p:pic>
    </p:spTree>
    <p:extLst>
      <p:ext uri="{BB962C8B-B14F-4D97-AF65-F5344CB8AC3E}">
        <p14:creationId xmlns:p14="http://schemas.microsoft.com/office/powerpoint/2010/main" val="265678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756271-5119-4EFE-BC0F-0B5C4CED2DED}"/>
              </a:ext>
            </a:extLst>
          </p:cNvPr>
          <p:cNvSpPr>
            <a:spLocks noGrp="1"/>
          </p:cNvSpPr>
          <p:nvPr>
            <p:ph type="ftr" sz="quarter" idx="11"/>
          </p:nvPr>
        </p:nvSpPr>
        <p:spPr/>
        <p:txBody>
          <a:bodyPr/>
          <a:lstStyle/>
          <a:p>
            <a:r>
              <a:rPr lang="en-US"/>
              <a:t>© 2021 Indegene. All rights reserved.</a:t>
            </a:r>
            <a:endParaRPr lang="en-IN" dirty="0"/>
          </a:p>
        </p:txBody>
      </p:sp>
      <p:sp>
        <p:nvSpPr>
          <p:cNvPr id="3" name="Slide Number Placeholder 2">
            <a:extLst>
              <a:ext uri="{FF2B5EF4-FFF2-40B4-BE49-F238E27FC236}">
                <a16:creationId xmlns:a16="http://schemas.microsoft.com/office/drawing/2014/main" id="{76AD7D6C-EDE0-4628-824E-775F0F79AE9B}"/>
              </a:ext>
            </a:extLst>
          </p:cNvPr>
          <p:cNvSpPr>
            <a:spLocks noGrp="1"/>
          </p:cNvSpPr>
          <p:nvPr>
            <p:ph type="sldNum" sz="quarter" idx="12"/>
          </p:nvPr>
        </p:nvSpPr>
        <p:spPr/>
        <p:txBody>
          <a:bodyPr/>
          <a:lstStyle/>
          <a:p>
            <a:fld id="{C8FF5BAC-20BC-42CA-B80C-4B364F701D57}" type="slidenum">
              <a:rPr lang="en-IN" smtClean="0"/>
              <a:pPr/>
              <a:t>15</a:t>
            </a:fld>
            <a:endParaRPr lang="en-IN" dirty="0"/>
          </a:p>
        </p:txBody>
      </p:sp>
      <p:sp>
        <p:nvSpPr>
          <p:cNvPr id="4" name="Title 3">
            <a:extLst>
              <a:ext uri="{FF2B5EF4-FFF2-40B4-BE49-F238E27FC236}">
                <a16:creationId xmlns:a16="http://schemas.microsoft.com/office/drawing/2014/main" id="{FB2882D1-9156-4F35-BFB6-066EF2628622}"/>
              </a:ext>
            </a:extLst>
          </p:cNvPr>
          <p:cNvSpPr>
            <a:spLocks noGrp="1"/>
          </p:cNvSpPr>
          <p:nvPr>
            <p:ph type="title"/>
          </p:nvPr>
        </p:nvSpPr>
        <p:spPr>
          <a:xfrm>
            <a:off x="288942" y="215973"/>
            <a:ext cx="11755574" cy="505107"/>
          </a:xfrm>
        </p:spPr>
        <p:txBody>
          <a:bodyPr/>
          <a:lstStyle/>
          <a:p>
            <a:r>
              <a:rPr lang="en-US" b="1" i="0" dirty="0">
                <a:solidFill>
                  <a:srgbClr val="171717"/>
                </a:solidFill>
                <a:effectLst/>
                <a:latin typeface="Abadi" panose="020B0604020104020204" pitchFamily="34" charset="0"/>
              </a:rPr>
              <a:t>Data call flow with on-premises data gateway</a:t>
            </a:r>
            <a:br>
              <a:rPr lang="en-US" b="1" i="0" dirty="0">
                <a:solidFill>
                  <a:srgbClr val="171717"/>
                </a:solidFill>
                <a:effectLst/>
                <a:latin typeface="Segoe UI" panose="020B0502040204020203" pitchFamily="34" charset="0"/>
              </a:rPr>
            </a:br>
            <a:br>
              <a:rPr lang="en-US" b="1" i="0" dirty="0">
                <a:solidFill>
                  <a:srgbClr val="171717"/>
                </a:solidFill>
                <a:effectLst/>
                <a:latin typeface="Segoe UI" panose="020B0502040204020203" pitchFamily="34" charset="0"/>
              </a:rPr>
            </a:br>
            <a:endParaRPr lang="en-US" dirty="0"/>
          </a:p>
        </p:txBody>
      </p:sp>
      <p:pic>
        <p:nvPicPr>
          <p:cNvPr id="7" name="Picture 6">
            <a:extLst>
              <a:ext uri="{FF2B5EF4-FFF2-40B4-BE49-F238E27FC236}">
                <a16:creationId xmlns:a16="http://schemas.microsoft.com/office/drawing/2014/main" id="{355E6303-C1F0-46B3-A25F-9C81F8C66B1C}"/>
              </a:ext>
            </a:extLst>
          </p:cNvPr>
          <p:cNvPicPr>
            <a:picLocks noChangeAspect="1"/>
          </p:cNvPicPr>
          <p:nvPr/>
        </p:nvPicPr>
        <p:blipFill>
          <a:blip r:embed="rId2"/>
          <a:stretch>
            <a:fillRect/>
          </a:stretch>
        </p:blipFill>
        <p:spPr>
          <a:xfrm>
            <a:off x="134613" y="875071"/>
            <a:ext cx="11755574" cy="5437240"/>
          </a:xfrm>
          <a:prstGeom prst="rect">
            <a:avLst/>
          </a:prstGeom>
        </p:spPr>
      </p:pic>
    </p:spTree>
    <p:extLst>
      <p:ext uri="{BB962C8B-B14F-4D97-AF65-F5344CB8AC3E}">
        <p14:creationId xmlns:p14="http://schemas.microsoft.com/office/powerpoint/2010/main" val="78791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756271-5119-4EFE-BC0F-0B5C4CED2DED}"/>
              </a:ext>
            </a:extLst>
          </p:cNvPr>
          <p:cNvSpPr>
            <a:spLocks noGrp="1"/>
          </p:cNvSpPr>
          <p:nvPr>
            <p:ph type="ftr" sz="quarter" idx="11"/>
          </p:nvPr>
        </p:nvSpPr>
        <p:spPr/>
        <p:txBody>
          <a:bodyPr/>
          <a:lstStyle/>
          <a:p>
            <a:r>
              <a:rPr lang="en-US"/>
              <a:t>© 2021 Indegene. All rights reserved.</a:t>
            </a:r>
            <a:endParaRPr lang="en-IN" dirty="0"/>
          </a:p>
        </p:txBody>
      </p:sp>
      <p:sp>
        <p:nvSpPr>
          <p:cNvPr id="3" name="Slide Number Placeholder 2">
            <a:extLst>
              <a:ext uri="{FF2B5EF4-FFF2-40B4-BE49-F238E27FC236}">
                <a16:creationId xmlns:a16="http://schemas.microsoft.com/office/drawing/2014/main" id="{76AD7D6C-EDE0-4628-824E-775F0F79AE9B}"/>
              </a:ext>
            </a:extLst>
          </p:cNvPr>
          <p:cNvSpPr>
            <a:spLocks noGrp="1"/>
          </p:cNvSpPr>
          <p:nvPr>
            <p:ph type="sldNum" sz="quarter" idx="12"/>
          </p:nvPr>
        </p:nvSpPr>
        <p:spPr/>
        <p:txBody>
          <a:bodyPr/>
          <a:lstStyle/>
          <a:p>
            <a:fld id="{C8FF5BAC-20BC-42CA-B80C-4B364F701D57}" type="slidenum">
              <a:rPr lang="en-IN" smtClean="0"/>
              <a:pPr/>
              <a:t>16</a:t>
            </a:fld>
            <a:endParaRPr lang="en-IN" dirty="0"/>
          </a:p>
        </p:txBody>
      </p:sp>
      <p:sp>
        <p:nvSpPr>
          <p:cNvPr id="4" name="Title 3">
            <a:extLst>
              <a:ext uri="{FF2B5EF4-FFF2-40B4-BE49-F238E27FC236}">
                <a16:creationId xmlns:a16="http://schemas.microsoft.com/office/drawing/2014/main" id="{FB2882D1-9156-4F35-BFB6-066EF2628622}"/>
              </a:ext>
            </a:extLst>
          </p:cNvPr>
          <p:cNvSpPr>
            <a:spLocks noGrp="1"/>
          </p:cNvSpPr>
          <p:nvPr>
            <p:ph type="title"/>
          </p:nvPr>
        </p:nvSpPr>
        <p:spPr>
          <a:xfrm>
            <a:off x="288942" y="215973"/>
            <a:ext cx="11755574" cy="505107"/>
          </a:xfrm>
        </p:spPr>
        <p:txBody>
          <a:bodyPr/>
          <a:lstStyle/>
          <a:p>
            <a:r>
              <a:rPr lang="en-US" b="1" i="0" dirty="0">
                <a:solidFill>
                  <a:srgbClr val="171717"/>
                </a:solidFill>
                <a:effectLst/>
                <a:latin typeface="Abadi" panose="020B0604020104020204" pitchFamily="34" charset="0"/>
              </a:rPr>
              <a:t>Data call flow with Microsoft Dataverse</a:t>
            </a:r>
            <a:br>
              <a:rPr lang="en-US" b="1" i="0" dirty="0">
                <a:solidFill>
                  <a:srgbClr val="171717"/>
                </a:solidFill>
                <a:effectLst/>
                <a:latin typeface="Segoe UI" panose="020B0502040204020203" pitchFamily="34" charset="0"/>
              </a:rPr>
            </a:br>
            <a:br>
              <a:rPr lang="en-US" b="1" i="0" dirty="0">
                <a:solidFill>
                  <a:srgbClr val="171717"/>
                </a:solidFill>
                <a:effectLst/>
                <a:latin typeface="Segoe UI" panose="020B0502040204020203" pitchFamily="34" charset="0"/>
              </a:rPr>
            </a:br>
            <a:endParaRPr lang="en-US" dirty="0"/>
          </a:p>
        </p:txBody>
      </p:sp>
      <p:pic>
        <p:nvPicPr>
          <p:cNvPr id="6" name="Picture 5">
            <a:extLst>
              <a:ext uri="{FF2B5EF4-FFF2-40B4-BE49-F238E27FC236}">
                <a16:creationId xmlns:a16="http://schemas.microsoft.com/office/drawing/2014/main" id="{B559B55F-D6D1-4C14-AB7B-29BC9CC772DE}"/>
              </a:ext>
            </a:extLst>
          </p:cNvPr>
          <p:cNvPicPr>
            <a:picLocks noChangeAspect="1"/>
          </p:cNvPicPr>
          <p:nvPr/>
        </p:nvPicPr>
        <p:blipFill>
          <a:blip r:embed="rId2"/>
          <a:stretch>
            <a:fillRect/>
          </a:stretch>
        </p:blipFill>
        <p:spPr>
          <a:xfrm>
            <a:off x="2023673" y="920283"/>
            <a:ext cx="6353175" cy="5533053"/>
          </a:xfrm>
          <a:prstGeom prst="rect">
            <a:avLst/>
          </a:prstGeom>
        </p:spPr>
      </p:pic>
    </p:spTree>
    <p:extLst>
      <p:ext uri="{BB962C8B-B14F-4D97-AF65-F5344CB8AC3E}">
        <p14:creationId xmlns:p14="http://schemas.microsoft.com/office/powerpoint/2010/main" val="91454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B98774-8A2D-4D32-9054-6DEDD0718065}"/>
              </a:ext>
            </a:extLst>
          </p:cNvPr>
          <p:cNvSpPr>
            <a:spLocks noGrp="1"/>
          </p:cNvSpPr>
          <p:nvPr>
            <p:ph type="ftr" sz="quarter" idx="11"/>
          </p:nvPr>
        </p:nvSpPr>
        <p:spPr/>
        <p:txBody>
          <a:bodyPr/>
          <a:lstStyle/>
          <a:p>
            <a:r>
              <a:rPr lang="en-US"/>
              <a:t>© 2021 Indegene. All rights reserved.</a:t>
            </a:r>
            <a:endParaRPr lang="en-IN" dirty="0"/>
          </a:p>
        </p:txBody>
      </p:sp>
      <p:sp>
        <p:nvSpPr>
          <p:cNvPr id="3" name="Slide Number Placeholder 2">
            <a:extLst>
              <a:ext uri="{FF2B5EF4-FFF2-40B4-BE49-F238E27FC236}">
                <a16:creationId xmlns:a16="http://schemas.microsoft.com/office/drawing/2014/main" id="{3A01F7F2-2B11-469D-A66C-80E7A3372D7A}"/>
              </a:ext>
            </a:extLst>
          </p:cNvPr>
          <p:cNvSpPr>
            <a:spLocks noGrp="1"/>
          </p:cNvSpPr>
          <p:nvPr>
            <p:ph type="sldNum" sz="quarter" idx="12"/>
          </p:nvPr>
        </p:nvSpPr>
        <p:spPr/>
        <p:txBody>
          <a:bodyPr/>
          <a:lstStyle/>
          <a:p>
            <a:fld id="{C8FF5BAC-20BC-42CA-B80C-4B364F701D57}" type="slidenum">
              <a:rPr lang="en-IN" smtClean="0"/>
              <a:pPr/>
              <a:t>17</a:t>
            </a:fld>
            <a:endParaRPr lang="en-IN" dirty="0"/>
          </a:p>
        </p:txBody>
      </p:sp>
      <p:sp>
        <p:nvSpPr>
          <p:cNvPr id="4" name="Title 3">
            <a:extLst>
              <a:ext uri="{FF2B5EF4-FFF2-40B4-BE49-F238E27FC236}">
                <a16:creationId xmlns:a16="http://schemas.microsoft.com/office/drawing/2014/main" id="{5803C083-5568-4C2D-AE2A-8B73CFD8F3CE}"/>
              </a:ext>
            </a:extLst>
          </p:cNvPr>
          <p:cNvSpPr>
            <a:spLocks noGrp="1"/>
          </p:cNvSpPr>
          <p:nvPr>
            <p:ph type="title"/>
          </p:nvPr>
        </p:nvSpPr>
        <p:spPr>
          <a:xfrm>
            <a:off x="2094169" y="2923893"/>
            <a:ext cx="7460382" cy="1470825"/>
          </a:xfrm>
        </p:spPr>
        <p:txBody>
          <a:bodyPr/>
          <a:lstStyle/>
          <a:p>
            <a:r>
              <a:rPr lang="en-US" dirty="0">
                <a:solidFill>
                  <a:schemeClr val="tx1"/>
                </a:solidFill>
              </a:rPr>
              <a:t>Installation and Configuration of Power Apps</a:t>
            </a:r>
            <a:br>
              <a:rPr lang="en-US" dirty="0">
                <a:solidFill>
                  <a:schemeClr val="tx1"/>
                </a:solidFill>
              </a:rPr>
            </a:br>
            <a:r>
              <a:rPr lang="en-US" dirty="0">
                <a:solidFill>
                  <a:schemeClr val="tx1"/>
                </a:solidFill>
              </a:rPr>
              <a:t>  </a:t>
            </a:r>
            <a:r>
              <a:rPr lang="en-US" sz="1400" dirty="0">
                <a:solidFill>
                  <a:schemeClr val="tx1"/>
                </a:solidFill>
                <a:latin typeface="Abadi" panose="020B0604020104020204" pitchFamily="34" charset="0"/>
              </a:rPr>
              <a:t>                                     (This is Practical demonstration)</a:t>
            </a:r>
            <a:endParaRPr lang="en-US" dirty="0">
              <a:solidFill>
                <a:schemeClr val="tx1"/>
              </a:solidFill>
              <a:latin typeface="Abadi" panose="020B0604020104020204" pitchFamily="34" charset="0"/>
            </a:endParaRPr>
          </a:p>
        </p:txBody>
      </p:sp>
    </p:spTree>
    <p:extLst>
      <p:ext uri="{BB962C8B-B14F-4D97-AF65-F5344CB8AC3E}">
        <p14:creationId xmlns:p14="http://schemas.microsoft.com/office/powerpoint/2010/main" val="241178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A7B0A-24CF-4F4F-A238-4F87355FF929}"/>
              </a:ext>
            </a:extLst>
          </p:cNvPr>
          <p:cNvSpPr>
            <a:spLocks noGrp="1"/>
          </p:cNvSpPr>
          <p:nvPr>
            <p:ph type="title"/>
          </p:nvPr>
        </p:nvSpPr>
        <p:spPr>
          <a:xfrm>
            <a:off x="457200" y="1033272"/>
            <a:ext cx="4114800" cy="4396377"/>
          </a:xfrm>
        </p:spPr>
        <p:txBody>
          <a:bodyPr anchor="t">
            <a:normAutofit/>
          </a:bodyPr>
          <a:lstStyle/>
          <a:p>
            <a:br>
              <a:rPr lang="en-US" dirty="0"/>
            </a:br>
            <a:br>
              <a:rPr lang="en-US" dirty="0"/>
            </a:br>
            <a:br>
              <a:rPr lang="en-US" dirty="0"/>
            </a:br>
            <a:r>
              <a:rPr lang="en-US" dirty="0"/>
              <a:t>Common Sources of Slow Performance of Canvas App</a:t>
            </a:r>
            <a:br>
              <a:rPr lang="en-US" dirty="0"/>
            </a:br>
            <a:endParaRPr lang="en-US" dirty="0"/>
          </a:p>
        </p:txBody>
      </p:sp>
      <p:sp>
        <p:nvSpPr>
          <p:cNvPr id="3" name="Slide Number Placeholder 2">
            <a:extLst>
              <a:ext uri="{FF2B5EF4-FFF2-40B4-BE49-F238E27FC236}">
                <a16:creationId xmlns:a16="http://schemas.microsoft.com/office/drawing/2014/main" id="{78A7E373-5FB5-4734-9161-94798827E62A}"/>
              </a:ext>
            </a:extLst>
          </p:cNvPr>
          <p:cNvSpPr>
            <a:spLocks noGrp="1"/>
          </p:cNvSpPr>
          <p:nvPr>
            <p:ph type="sldNum" sz="quarter" idx="12"/>
          </p:nvPr>
        </p:nvSpPr>
        <p:spPr>
          <a:xfrm>
            <a:off x="11256963" y="6453336"/>
            <a:ext cx="457200" cy="220655"/>
          </a:xfrm>
        </p:spPr>
        <p:txBody>
          <a:bodyPr>
            <a:normAutofit/>
          </a:bodyPr>
          <a:lstStyle/>
          <a:p>
            <a:pPr>
              <a:lnSpc>
                <a:spcPct val="90000"/>
              </a:lnSpc>
              <a:spcAft>
                <a:spcPts val="600"/>
              </a:spcAft>
            </a:pPr>
            <a:fld id="{C8FF5BAC-20BC-42CA-B80C-4B364F701D57}" type="slidenum">
              <a:rPr lang="en-IN" smtClean="0"/>
              <a:pPr>
                <a:lnSpc>
                  <a:spcPct val="90000"/>
                </a:lnSpc>
                <a:spcAft>
                  <a:spcPts val="600"/>
                </a:spcAft>
              </a:pPr>
              <a:t>18</a:t>
            </a:fld>
            <a:endParaRPr lang="en-IN"/>
          </a:p>
        </p:txBody>
      </p:sp>
      <p:sp>
        <p:nvSpPr>
          <p:cNvPr id="5" name="Text Placeholder 4">
            <a:extLst>
              <a:ext uri="{FF2B5EF4-FFF2-40B4-BE49-F238E27FC236}">
                <a16:creationId xmlns:a16="http://schemas.microsoft.com/office/drawing/2014/main" id="{730E4FF2-AA51-4229-9952-B97143A7156E}"/>
              </a:ext>
            </a:extLst>
          </p:cNvPr>
          <p:cNvSpPr>
            <a:spLocks noGrp="1"/>
          </p:cNvSpPr>
          <p:nvPr>
            <p:ph type="body" sz="quarter" idx="14"/>
          </p:nvPr>
        </p:nvSpPr>
        <p:spPr>
          <a:xfrm>
            <a:off x="4898571" y="184009"/>
            <a:ext cx="7109927" cy="6269327"/>
          </a:xfrm>
        </p:spPr>
        <p:txBody>
          <a:bodyPr anchor="t">
            <a:normAutofit/>
          </a:bodyPr>
          <a:lstStyle/>
          <a:p>
            <a:r>
              <a:rPr lang="en-US" u="sng" dirty="0">
                <a:latin typeface="Abadi" panose="020B0604020104020204" pitchFamily="34" charset="0"/>
              </a:rPr>
              <a:t>App Design</a:t>
            </a:r>
          </a:p>
          <a:p>
            <a:pPr>
              <a:buFont typeface="Wingdings" panose="05000000000000000000" pitchFamily="2" charset="2"/>
              <a:buChar char="q"/>
            </a:pPr>
            <a:r>
              <a:rPr lang="en-US" b="1" i="0" dirty="0">
                <a:solidFill>
                  <a:srgbClr val="171717"/>
                </a:solidFill>
                <a:effectLst/>
                <a:latin typeface="Abadi" panose="020B0604020104020204" pitchFamily="34" charset="0"/>
              </a:rPr>
              <a:t>The app is client-heavy</a:t>
            </a:r>
            <a:r>
              <a:rPr lang="en-US" b="0" i="0" dirty="0">
                <a:solidFill>
                  <a:srgbClr val="171717"/>
                </a:solidFill>
                <a:effectLst/>
                <a:latin typeface="Abadi" panose="020B0604020104020204" pitchFamily="34" charset="0"/>
              </a:rPr>
              <a:t>: The app gets large sets of data into data collections initially, and then uses the data within multiple screens over client-heavy operations like </a:t>
            </a:r>
            <a:r>
              <a:rPr lang="en-US" b="1" i="0" dirty="0">
                <a:solidFill>
                  <a:srgbClr val="171717"/>
                </a:solidFill>
                <a:effectLst/>
                <a:latin typeface="Abadi" panose="020B0604020104020204" pitchFamily="34" charset="0"/>
              </a:rPr>
              <a:t>JOIN</a:t>
            </a:r>
            <a:r>
              <a:rPr lang="en-US" b="0" i="0" dirty="0">
                <a:solidFill>
                  <a:srgbClr val="171717"/>
                </a:solidFill>
                <a:effectLst/>
                <a:latin typeface="Abadi" panose="020B0604020104020204" pitchFamily="34" charset="0"/>
              </a:rPr>
              <a:t>, </a:t>
            </a:r>
            <a:r>
              <a:rPr lang="en-US" b="1" i="0" dirty="0">
                <a:solidFill>
                  <a:srgbClr val="171717"/>
                </a:solidFill>
                <a:effectLst/>
                <a:latin typeface="Abadi" panose="020B0604020104020204" pitchFamily="34" charset="0"/>
              </a:rPr>
              <a:t>Sort</a:t>
            </a:r>
            <a:r>
              <a:rPr lang="en-US" b="0" i="0" dirty="0">
                <a:solidFill>
                  <a:srgbClr val="171717"/>
                </a:solidFill>
                <a:effectLst/>
                <a:latin typeface="Abadi" panose="020B0604020104020204" pitchFamily="34" charset="0"/>
              </a:rPr>
              <a:t>, </a:t>
            </a:r>
            <a:r>
              <a:rPr lang="en-US" b="1" i="0" dirty="0">
                <a:solidFill>
                  <a:srgbClr val="171717"/>
                </a:solidFill>
                <a:effectLst/>
                <a:latin typeface="Abadi" panose="020B0604020104020204" pitchFamily="34" charset="0"/>
              </a:rPr>
              <a:t>Add Column</a:t>
            </a:r>
            <a:r>
              <a:rPr lang="en-US" b="0" i="0" dirty="0">
                <a:solidFill>
                  <a:srgbClr val="171717"/>
                </a:solidFill>
                <a:effectLst/>
                <a:latin typeface="Abadi" panose="020B0604020104020204" pitchFamily="34" charset="0"/>
              </a:rPr>
              <a:t>, and </a:t>
            </a:r>
            <a:r>
              <a:rPr lang="en-US" b="1" i="0" dirty="0">
                <a:solidFill>
                  <a:srgbClr val="171717"/>
                </a:solidFill>
                <a:effectLst/>
                <a:latin typeface="Abadi" panose="020B0604020104020204" pitchFamily="34" charset="0"/>
              </a:rPr>
              <a:t>Group By</a:t>
            </a:r>
            <a:r>
              <a:rPr lang="en-US" b="0" i="0" dirty="0">
                <a:solidFill>
                  <a:srgbClr val="171717"/>
                </a:solidFill>
                <a:effectLst/>
                <a:latin typeface="Abadi" panose="020B0604020104020204" pitchFamily="34" charset="0"/>
              </a:rPr>
              <a:t>.</a:t>
            </a:r>
          </a:p>
          <a:p>
            <a:pPr>
              <a:buFont typeface="Wingdings" panose="05000000000000000000" pitchFamily="2" charset="2"/>
              <a:buChar char="q"/>
            </a:pPr>
            <a:r>
              <a:rPr lang="en-US" b="1" i="0" dirty="0">
                <a:solidFill>
                  <a:srgbClr val="171717"/>
                </a:solidFill>
                <a:effectLst/>
                <a:latin typeface="Abadi" panose="020B0604020104020204" pitchFamily="34" charset="0"/>
              </a:rPr>
              <a:t>The app has a long formula in </a:t>
            </a:r>
            <a:r>
              <a:rPr lang="en-US" b="1" i="0" dirty="0" err="1">
                <a:solidFill>
                  <a:srgbClr val="171717"/>
                </a:solidFill>
                <a:effectLst/>
                <a:latin typeface="Abadi" panose="020B0604020104020204" pitchFamily="34" charset="0"/>
              </a:rPr>
              <a:t>OnStart</a:t>
            </a:r>
            <a:r>
              <a:rPr lang="en-US" b="0" i="0" dirty="0">
                <a:solidFill>
                  <a:srgbClr val="171717"/>
                </a:solidFill>
                <a:effectLst/>
                <a:latin typeface="Abadi" panose="020B0604020104020204" pitchFamily="34" charset="0"/>
              </a:rPr>
              <a:t>: The app triggers many unnecessary data calls in screens, and these data calls return large data records.</a:t>
            </a:r>
            <a:endParaRPr lang="en-US" sz="1400" b="0" i="0" dirty="0">
              <a:solidFill>
                <a:srgbClr val="171717"/>
              </a:solidFill>
              <a:effectLst/>
              <a:latin typeface="Abadi" panose="020B0604020104020204" pitchFamily="34" charset="0"/>
            </a:endParaRPr>
          </a:p>
          <a:p>
            <a:r>
              <a:rPr lang="en-US" u="sng" dirty="0">
                <a:latin typeface="Abadi" panose="020B0604020104020204" pitchFamily="34" charset="0"/>
              </a:rPr>
              <a:t>Bottleneck in the data source</a:t>
            </a:r>
          </a:p>
          <a:p>
            <a:pPr algn="l">
              <a:buFont typeface="Wingdings" panose="05000000000000000000" pitchFamily="2" charset="2"/>
              <a:buChar char="q"/>
            </a:pPr>
            <a:r>
              <a:rPr lang="en-US" b="0" i="0" dirty="0">
                <a:solidFill>
                  <a:srgbClr val="171717"/>
                </a:solidFill>
                <a:effectLst/>
                <a:latin typeface="Segoe UI" panose="020B0502040204020203" pitchFamily="34" charset="0"/>
              </a:rPr>
              <a:t>There are many possible causes of bottlenecks in the data source. Usually, tables in the data source are at the center of activity when many transactional/</a:t>
            </a:r>
            <a:r>
              <a:rPr lang="en-US" b="0" i="0" dirty="0" err="1">
                <a:solidFill>
                  <a:srgbClr val="171717"/>
                </a:solidFill>
                <a:effectLst/>
                <a:latin typeface="Segoe UI" panose="020B0502040204020203" pitchFamily="34" charset="0"/>
              </a:rPr>
              <a:t>nontransactional</a:t>
            </a:r>
            <a:r>
              <a:rPr lang="en-US" b="0" i="0" dirty="0">
                <a:solidFill>
                  <a:srgbClr val="171717"/>
                </a:solidFill>
                <a:effectLst/>
                <a:latin typeface="Segoe UI" panose="020B0502040204020203" pitchFamily="34" charset="0"/>
              </a:rPr>
              <a:t> queries are directed to the same table or record from different users.</a:t>
            </a:r>
          </a:p>
          <a:p>
            <a:pPr algn="l">
              <a:buFont typeface="Wingdings" panose="05000000000000000000" pitchFamily="2" charset="2"/>
              <a:buChar char="q"/>
            </a:pPr>
            <a:r>
              <a:rPr lang="en-US" b="0" i="0" dirty="0">
                <a:solidFill>
                  <a:srgbClr val="171717"/>
                </a:solidFill>
                <a:effectLst/>
                <a:latin typeface="Segoe UI" panose="020B0502040204020203" pitchFamily="34" charset="0"/>
              </a:rPr>
              <a:t>OData calls might slow down if:</a:t>
            </a:r>
          </a:p>
          <a:p>
            <a:pPr algn="l">
              <a:buFont typeface="Wingdings" panose="05000000000000000000" pitchFamily="2" charset="2"/>
              <a:buChar char="q"/>
            </a:pPr>
            <a:r>
              <a:rPr lang="en-US" b="0" i="0" dirty="0">
                <a:solidFill>
                  <a:srgbClr val="171717"/>
                </a:solidFill>
                <a:effectLst/>
                <a:latin typeface="Segoe UI" panose="020B0502040204020203" pitchFamily="34" charset="0"/>
              </a:rPr>
              <a:t>The back-end machine hosting the data source is low on resources.</a:t>
            </a:r>
          </a:p>
          <a:p>
            <a:pPr algn="l">
              <a:buFont typeface="Wingdings" panose="05000000000000000000" pitchFamily="2" charset="2"/>
              <a:buChar char="q"/>
            </a:pPr>
            <a:r>
              <a:rPr lang="en-US" b="0" i="0" dirty="0">
                <a:solidFill>
                  <a:srgbClr val="171717"/>
                </a:solidFill>
                <a:effectLst/>
                <a:latin typeface="Segoe UI" panose="020B0502040204020203" pitchFamily="34" charset="0"/>
              </a:rPr>
              <a:t>The back-end SQL instance has blockings, deadlocks, or resource contention.</a:t>
            </a:r>
          </a:p>
          <a:p>
            <a:pPr algn="l">
              <a:buFont typeface="Wingdings" panose="05000000000000000000" pitchFamily="2" charset="2"/>
              <a:buChar char="q"/>
            </a:pPr>
            <a:r>
              <a:rPr lang="en-US" b="0" i="0" dirty="0">
                <a:solidFill>
                  <a:srgbClr val="171717"/>
                </a:solidFill>
                <a:effectLst/>
                <a:latin typeface="Segoe UI" panose="020B0502040204020203" pitchFamily="34" charset="0"/>
              </a:rPr>
              <a:t>The on-premises data gateway is unhealthy.</a:t>
            </a:r>
          </a:p>
          <a:p>
            <a:r>
              <a:rPr lang="en-US" i="0" dirty="0">
                <a:solidFill>
                  <a:srgbClr val="171717"/>
                </a:solidFill>
                <a:effectLst/>
                <a:latin typeface="Segoe UI" panose="020B0502040204020203" pitchFamily="34" charset="0"/>
              </a:rPr>
              <a:t>Geographical location of the on-premises data gateway and environment</a:t>
            </a:r>
          </a:p>
          <a:p>
            <a:r>
              <a:rPr lang="en-US" i="0" dirty="0">
                <a:solidFill>
                  <a:srgbClr val="171717"/>
                </a:solidFill>
                <a:effectLst/>
                <a:latin typeface="Segoe UI" panose="020B0502040204020203" pitchFamily="34" charset="0"/>
              </a:rPr>
              <a:t>Temporary throttling of high-volume requests at the back end</a:t>
            </a:r>
          </a:p>
          <a:p>
            <a:r>
              <a:rPr lang="en-US" i="0" dirty="0">
                <a:solidFill>
                  <a:srgbClr val="171717"/>
                </a:solidFill>
                <a:effectLst/>
                <a:latin typeface="Segoe UI" panose="020B0502040204020203" pitchFamily="34" charset="0"/>
              </a:rPr>
              <a:t>Debug published app setting enabled</a:t>
            </a:r>
          </a:p>
          <a:p>
            <a:endParaRPr lang="en-US" dirty="0">
              <a:latin typeface="Abadi" panose="020B0604020104020204" pitchFamily="34" charset="0"/>
            </a:endParaRPr>
          </a:p>
        </p:txBody>
      </p:sp>
      <p:sp>
        <p:nvSpPr>
          <p:cNvPr id="2" name="Footer Placeholder 1">
            <a:extLst>
              <a:ext uri="{FF2B5EF4-FFF2-40B4-BE49-F238E27FC236}">
                <a16:creationId xmlns:a16="http://schemas.microsoft.com/office/drawing/2014/main" id="{FDAC8485-A761-4443-A125-A5F24F886453}"/>
              </a:ext>
            </a:extLst>
          </p:cNvPr>
          <p:cNvSpPr>
            <a:spLocks noGrp="1"/>
          </p:cNvSpPr>
          <p:nvPr>
            <p:ph type="ftr" sz="quarter" idx="11"/>
          </p:nvPr>
        </p:nvSpPr>
        <p:spPr>
          <a:xfrm>
            <a:off x="4724400" y="6453336"/>
            <a:ext cx="2743200" cy="188690"/>
          </a:xfrm>
        </p:spPr>
        <p:txBody>
          <a:bodyPr>
            <a:normAutofit/>
          </a:bodyPr>
          <a:lstStyle/>
          <a:p>
            <a:pPr>
              <a:lnSpc>
                <a:spcPct val="90000"/>
              </a:lnSpc>
              <a:spcAft>
                <a:spcPts val="600"/>
              </a:spcAft>
            </a:pPr>
            <a:r>
              <a:rPr lang="en-US" sz="600"/>
              <a:t>© 2021 Indegene. All rights reserved.</a:t>
            </a:r>
            <a:endParaRPr lang="en-IN" sz="600"/>
          </a:p>
        </p:txBody>
      </p:sp>
    </p:spTree>
    <p:extLst>
      <p:ext uri="{BB962C8B-B14F-4D97-AF65-F5344CB8AC3E}">
        <p14:creationId xmlns:p14="http://schemas.microsoft.com/office/powerpoint/2010/main" val="337453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A7B0A-24CF-4F4F-A238-4F87355FF929}"/>
              </a:ext>
            </a:extLst>
          </p:cNvPr>
          <p:cNvSpPr>
            <a:spLocks noGrp="1"/>
          </p:cNvSpPr>
          <p:nvPr>
            <p:ph type="title"/>
          </p:nvPr>
        </p:nvSpPr>
        <p:spPr>
          <a:xfrm>
            <a:off x="457200" y="1033272"/>
            <a:ext cx="4114800" cy="4396377"/>
          </a:xfrm>
        </p:spPr>
        <p:txBody>
          <a:bodyPr anchor="t">
            <a:normAutofit/>
          </a:bodyPr>
          <a:lstStyle/>
          <a:p>
            <a:br>
              <a:rPr lang="en-US" dirty="0"/>
            </a:br>
            <a:br>
              <a:rPr lang="en-US" dirty="0"/>
            </a:br>
            <a:br>
              <a:rPr lang="en-US" dirty="0"/>
            </a:br>
            <a:r>
              <a:rPr lang="en-US" dirty="0"/>
              <a:t>Tips and best practices to improve performance of canvas apps</a:t>
            </a:r>
            <a:br>
              <a:rPr lang="en-US" b="1" i="0" dirty="0">
                <a:solidFill>
                  <a:srgbClr val="171717"/>
                </a:solidFill>
                <a:effectLst/>
                <a:latin typeface="Segoe UI" panose="020B0502040204020203" pitchFamily="34" charset="0"/>
              </a:rPr>
            </a:br>
            <a:endParaRPr lang="en-US" dirty="0"/>
          </a:p>
        </p:txBody>
      </p:sp>
      <p:sp>
        <p:nvSpPr>
          <p:cNvPr id="3" name="Slide Number Placeholder 2">
            <a:extLst>
              <a:ext uri="{FF2B5EF4-FFF2-40B4-BE49-F238E27FC236}">
                <a16:creationId xmlns:a16="http://schemas.microsoft.com/office/drawing/2014/main" id="{78A7E373-5FB5-4734-9161-94798827E62A}"/>
              </a:ext>
            </a:extLst>
          </p:cNvPr>
          <p:cNvSpPr>
            <a:spLocks noGrp="1"/>
          </p:cNvSpPr>
          <p:nvPr>
            <p:ph type="sldNum" sz="quarter" idx="12"/>
          </p:nvPr>
        </p:nvSpPr>
        <p:spPr>
          <a:xfrm>
            <a:off x="11256963" y="6453336"/>
            <a:ext cx="457200" cy="220655"/>
          </a:xfrm>
        </p:spPr>
        <p:txBody>
          <a:bodyPr>
            <a:normAutofit/>
          </a:bodyPr>
          <a:lstStyle/>
          <a:p>
            <a:pPr>
              <a:lnSpc>
                <a:spcPct val="90000"/>
              </a:lnSpc>
              <a:spcAft>
                <a:spcPts val="600"/>
              </a:spcAft>
            </a:pPr>
            <a:fld id="{C8FF5BAC-20BC-42CA-B80C-4B364F701D57}" type="slidenum">
              <a:rPr lang="en-IN" smtClean="0"/>
              <a:pPr>
                <a:lnSpc>
                  <a:spcPct val="90000"/>
                </a:lnSpc>
                <a:spcAft>
                  <a:spcPts val="600"/>
                </a:spcAft>
              </a:pPr>
              <a:t>19</a:t>
            </a:fld>
            <a:endParaRPr lang="en-IN"/>
          </a:p>
        </p:txBody>
      </p:sp>
      <p:sp>
        <p:nvSpPr>
          <p:cNvPr id="5" name="Text Placeholder 4">
            <a:extLst>
              <a:ext uri="{FF2B5EF4-FFF2-40B4-BE49-F238E27FC236}">
                <a16:creationId xmlns:a16="http://schemas.microsoft.com/office/drawing/2014/main" id="{730E4FF2-AA51-4229-9952-B97143A7156E}"/>
              </a:ext>
            </a:extLst>
          </p:cNvPr>
          <p:cNvSpPr>
            <a:spLocks noGrp="1"/>
          </p:cNvSpPr>
          <p:nvPr>
            <p:ph type="body" sz="quarter" idx="14"/>
          </p:nvPr>
        </p:nvSpPr>
        <p:spPr>
          <a:xfrm>
            <a:off x="4898571" y="184009"/>
            <a:ext cx="7109927" cy="6269327"/>
          </a:xfrm>
        </p:spPr>
        <p:txBody>
          <a:bodyPr anchor="t">
            <a:normAutofit/>
          </a:bodyPr>
          <a:lstStyle/>
          <a:p>
            <a:r>
              <a:rPr lang="en-US" u="sng" dirty="0">
                <a:latin typeface="Abadi" panose="020B0604020104020204" pitchFamily="34" charset="0"/>
              </a:rPr>
              <a:t>Limit Data Connections</a:t>
            </a:r>
          </a:p>
          <a:p>
            <a:pPr marL="0" indent="0">
              <a:buNone/>
            </a:pPr>
            <a:r>
              <a:rPr lang="en-US" dirty="0">
                <a:latin typeface="Abadi" panose="020B0604020104020204" pitchFamily="34" charset="0"/>
              </a:rPr>
              <a:t>	Don’t add more than 30 connections per app</a:t>
            </a:r>
          </a:p>
          <a:p>
            <a:r>
              <a:rPr lang="en-US" u="sng" dirty="0">
                <a:latin typeface="Abadi" panose="020B0604020104020204" pitchFamily="34" charset="0"/>
              </a:rPr>
              <a:t>Limit number of Controls </a:t>
            </a:r>
          </a:p>
          <a:p>
            <a:pPr marL="0" indent="0">
              <a:buNone/>
            </a:pPr>
            <a:r>
              <a:rPr lang="en-US" dirty="0">
                <a:latin typeface="Abadi" panose="020B0604020104020204" pitchFamily="34" charset="0"/>
              </a:rPr>
              <a:t>	Don’t add more than 500 controls in one app.</a:t>
            </a:r>
            <a:r>
              <a:rPr lang="en-US" b="0" i="0" dirty="0">
                <a:solidFill>
                  <a:srgbClr val="171717"/>
                </a:solidFill>
                <a:effectLst/>
                <a:latin typeface="Segoe UI" panose="020B0502040204020203" pitchFamily="34" charset="0"/>
              </a:rPr>
              <a:t> </a:t>
            </a:r>
            <a:r>
              <a:rPr lang="en-US" dirty="0">
                <a:latin typeface="Abadi" panose="020B0604020104020204" pitchFamily="34" charset="0"/>
              </a:rPr>
              <a:t>Power Apps generates an HTML document object model to render each control. The more controls you add, the more generation time Power Apps needs.</a:t>
            </a:r>
          </a:p>
          <a:p>
            <a:pPr marL="0" indent="0">
              <a:buNone/>
            </a:pPr>
            <a:r>
              <a:rPr lang="en-US" u="sng" dirty="0">
                <a:latin typeface="Abadi" panose="020B0604020104020204" pitchFamily="34" charset="0"/>
              </a:rPr>
              <a:t>Optimize the </a:t>
            </a:r>
            <a:r>
              <a:rPr lang="en-US" u="sng" dirty="0" err="1">
                <a:latin typeface="Abadi" panose="020B0604020104020204" pitchFamily="34" charset="0"/>
              </a:rPr>
              <a:t>OnStart</a:t>
            </a:r>
            <a:r>
              <a:rPr lang="en-US" u="sng" dirty="0">
                <a:latin typeface="Abadi" panose="020B0604020104020204" pitchFamily="34" charset="0"/>
              </a:rPr>
              <a:t> Property</a:t>
            </a:r>
          </a:p>
          <a:p>
            <a:pPr marL="0" indent="0">
              <a:buNone/>
            </a:pPr>
            <a:r>
              <a:rPr lang="en-US" dirty="0">
                <a:latin typeface="Abadi" panose="020B0604020104020204" pitchFamily="34" charset="0"/>
              </a:rPr>
              <a:t>                  Use </a:t>
            </a:r>
            <a:r>
              <a:rPr lang="en-US" dirty="0" err="1">
                <a:latin typeface="Abadi" panose="020B0604020104020204" pitchFamily="34" charset="0"/>
              </a:rPr>
              <a:t>ClearCollect</a:t>
            </a:r>
            <a:r>
              <a:rPr lang="en-US" dirty="0">
                <a:latin typeface="Abadi" panose="020B0604020104020204" pitchFamily="34" charset="0"/>
              </a:rPr>
              <a:t> and Concurrent functions while loading collections on Start</a:t>
            </a:r>
          </a:p>
          <a:p>
            <a:pPr marL="0" indent="0">
              <a:buNone/>
            </a:pPr>
            <a:endParaRPr lang="en-US" dirty="0">
              <a:latin typeface="Abadi" panose="020B0604020104020204" pitchFamily="34" charset="0"/>
            </a:endParaRPr>
          </a:p>
          <a:p>
            <a:pPr marL="0" indent="0">
              <a:buNone/>
            </a:pPr>
            <a:endParaRPr lang="en-US" dirty="0">
              <a:latin typeface="Abadi" panose="020B0604020104020204" pitchFamily="34" charset="0"/>
            </a:endParaRPr>
          </a:p>
        </p:txBody>
      </p:sp>
      <p:sp>
        <p:nvSpPr>
          <p:cNvPr id="2" name="Footer Placeholder 1">
            <a:extLst>
              <a:ext uri="{FF2B5EF4-FFF2-40B4-BE49-F238E27FC236}">
                <a16:creationId xmlns:a16="http://schemas.microsoft.com/office/drawing/2014/main" id="{FDAC8485-A761-4443-A125-A5F24F886453}"/>
              </a:ext>
            </a:extLst>
          </p:cNvPr>
          <p:cNvSpPr>
            <a:spLocks noGrp="1"/>
          </p:cNvSpPr>
          <p:nvPr>
            <p:ph type="ftr" sz="quarter" idx="11"/>
          </p:nvPr>
        </p:nvSpPr>
        <p:spPr>
          <a:xfrm>
            <a:off x="4724400" y="6453336"/>
            <a:ext cx="2743200" cy="188690"/>
          </a:xfrm>
        </p:spPr>
        <p:txBody>
          <a:bodyPr>
            <a:normAutofit/>
          </a:bodyPr>
          <a:lstStyle/>
          <a:p>
            <a:pPr>
              <a:lnSpc>
                <a:spcPct val="90000"/>
              </a:lnSpc>
              <a:spcAft>
                <a:spcPts val="600"/>
              </a:spcAft>
            </a:pPr>
            <a:r>
              <a:rPr lang="en-US" sz="600"/>
              <a:t>© 2021 Indegene. All rights reserved.</a:t>
            </a:r>
            <a:endParaRPr lang="en-IN" sz="600"/>
          </a:p>
        </p:txBody>
      </p:sp>
      <p:pic>
        <p:nvPicPr>
          <p:cNvPr id="7" name="Picture 6">
            <a:extLst>
              <a:ext uri="{FF2B5EF4-FFF2-40B4-BE49-F238E27FC236}">
                <a16:creationId xmlns:a16="http://schemas.microsoft.com/office/drawing/2014/main" id="{350D2C70-1697-4E9D-A32B-3AE77A829935}"/>
              </a:ext>
            </a:extLst>
          </p:cNvPr>
          <p:cNvPicPr>
            <a:picLocks noChangeAspect="1"/>
          </p:cNvPicPr>
          <p:nvPr/>
        </p:nvPicPr>
        <p:blipFill>
          <a:blip r:embed="rId2"/>
          <a:stretch>
            <a:fillRect/>
          </a:stretch>
        </p:blipFill>
        <p:spPr>
          <a:xfrm>
            <a:off x="5029200" y="3496074"/>
            <a:ext cx="6876273" cy="1933575"/>
          </a:xfrm>
          <a:prstGeom prst="rect">
            <a:avLst/>
          </a:prstGeom>
        </p:spPr>
      </p:pic>
    </p:spTree>
    <p:extLst>
      <p:ext uri="{BB962C8B-B14F-4D97-AF65-F5344CB8AC3E}">
        <p14:creationId xmlns:p14="http://schemas.microsoft.com/office/powerpoint/2010/main" val="211700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60514E-8E21-4549-A21D-2319A3021637}"/>
              </a:ext>
            </a:extLst>
          </p:cNvPr>
          <p:cNvSpPr>
            <a:spLocks noGrp="1"/>
          </p:cNvSpPr>
          <p:nvPr>
            <p:ph type="ftr" sz="quarter" idx="11"/>
          </p:nvPr>
        </p:nvSpPr>
        <p:spPr/>
        <p:txBody>
          <a:bodyPr/>
          <a:lstStyle/>
          <a:p>
            <a:r>
              <a:rPr lang="en-US"/>
              <a:t>© 2021 Indegene. All rights reserved.</a:t>
            </a:r>
            <a:endParaRPr lang="en-IN" dirty="0"/>
          </a:p>
        </p:txBody>
      </p:sp>
      <p:sp>
        <p:nvSpPr>
          <p:cNvPr id="3" name="Slide Number Placeholder 2">
            <a:extLst>
              <a:ext uri="{FF2B5EF4-FFF2-40B4-BE49-F238E27FC236}">
                <a16:creationId xmlns:a16="http://schemas.microsoft.com/office/drawing/2014/main" id="{096F46EB-9124-47E6-8357-CF8156F74512}"/>
              </a:ext>
            </a:extLst>
          </p:cNvPr>
          <p:cNvSpPr>
            <a:spLocks noGrp="1"/>
          </p:cNvSpPr>
          <p:nvPr>
            <p:ph type="sldNum" sz="quarter" idx="12"/>
          </p:nvPr>
        </p:nvSpPr>
        <p:spPr/>
        <p:txBody>
          <a:bodyPr/>
          <a:lstStyle/>
          <a:p>
            <a:fld id="{C8FF5BAC-20BC-42CA-B80C-4B364F701D57}" type="slidenum">
              <a:rPr lang="en-IN" smtClean="0"/>
              <a:pPr/>
              <a:t>2</a:t>
            </a:fld>
            <a:endParaRPr lang="en-IN" dirty="0"/>
          </a:p>
        </p:txBody>
      </p:sp>
      <p:sp>
        <p:nvSpPr>
          <p:cNvPr id="4" name="Title 3">
            <a:extLst>
              <a:ext uri="{FF2B5EF4-FFF2-40B4-BE49-F238E27FC236}">
                <a16:creationId xmlns:a16="http://schemas.microsoft.com/office/drawing/2014/main" id="{D223B6ED-613E-43AA-BEEB-6A70146E80A5}"/>
              </a:ext>
            </a:extLst>
          </p:cNvPr>
          <p:cNvSpPr>
            <a:spLocks noGrp="1"/>
          </p:cNvSpPr>
          <p:nvPr>
            <p:ph type="title"/>
          </p:nvPr>
        </p:nvSpPr>
        <p:spPr>
          <a:xfrm>
            <a:off x="218213" y="129375"/>
            <a:ext cx="11755574" cy="505107"/>
          </a:xfrm>
        </p:spPr>
        <p:txBody>
          <a:bodyPr/>
          <a:lstStyle/>
          <a:p>
            <a:r>
              <a:rPr lang="en-US" sz="2400" dirty="0">
                <a:solidFill>
                  <a:schemeClr val="tx1"/>
                </a:solidFill>
              </a:rPr>
              <a:t>Content</a:t>
            </a:r>
            <a:endParaRPr lang="en-US" dirty="0">
              <a:solidFill>
                <a:schemeClr val="tx1"/>
              </a:solidFill>
            </a:endParaRPr>
          </a:p>
        </p:txBody>
      </p:sp>
      <p:sp>
        <p:nvSpPr>
          <p:cNvPr id="5" name="Text Placeholder 4">
            <a:extLst>
              <a:ext uri="{FF2B5EF4-FFF2-40B4-BE49-F238E27FC236}">
                <a16:creationId xmlns:a16="http://schemas.microsoft.com/office/drawing/2014/main" id="{72F17F64-8193-4421-8B08-0BFBE5ECCB41}"/>
              </a:ext>
            </a:extLst>
          </p:cNvPr>
          <p:cNvSpPr>
            <a:spLocks noGrp="1"/>
          </p:cNvSpPr>
          <p:nvPr>
            <p:ph type="body" sz="quarter" idx="13"/>
          </p:nvPr>
        </p:nvSpPr>
        <p:spPr>
          <a:xfrm>
            <a:off x="455091" y="634482"/>
            <a:ext cx="11185525" cy="5736821"/>
          </a:xfrm>
        </p:spPr>
        <p:txBody>
          <a:bodyPr/>
          <a:lstStyle/>
          <a:p>
            <a:r>
              <a:rPr lang="en-US" sz="1600" dirty="0">
                <a:latin typeface="Abadi" panose="020B0604020104020204" pitchFamily="34" charset="0"/>
              </a:rPr>
              <a:t>Introduction to LCNC , Components of LCNC  </a:t>
            </a:r>
          </a:p>
          <a:p>
            <a:r>
              <a:rPr lang="en-US" sz="1600" dirty="0">
                <a:latin typeface="Abadi" panose="020B0604020104020204" pitchFamily="34" charset="0"/>
              </a:rPr>
              <a:t>LCNC vs Traditional Development  </a:t>
            </a:r>
          </a:p>
          <a:p>
            <a:r>
              <a:rPr lang="en-US" sz="1600" dirty="0">
                <a:latin typeface="Abadi" panose="020B0604020104020204" pitchFamily="34" charset="0"/>
              </a:rPr>
              <a:t>Different LCNC Platform/Tools/Applications  </a:t>
            </a:r>
          </a:p>
          <a:p>
            <a:r>
              <a:rPr lang="en-US" sz="1600" dirty="0">
                <a:latin typeface="Abadi" panose="020B0604020104020204" pitchFamily="34" charset="0"/>
              </a:rPr>
              <a:t>Introduction to Power Apps, Power Apps Building Blocks </a:t>
            </a:r>
          </a:p>
          <a:p>
            <a:r>
              <a:rPr lang="en-US" sz="1600" dirty="0">
                <a:latin typeface="Abadi" panose="020B0604020104020204" pitchFamily="34" charset="0"/>
              </a:rPr>
              <a:t>Power App Interface overview and examples </a:t>
            </a:r>
          </a:p>
          <a:p>
            <a:r>
              <a:rPr lang="en-US" sz="1600" dirty="0">
                <a:latin typeface="Abadi" panose="020B0604020104020204" pitchFamily="34" charset="0"/>
              </a:rPr>
              <a:t>Types of Apps (Canvas/Model-driven/Power Apps Portal)</a:t>
            </a:r>
          </a:p>
          <a:p>
            <a:r>
              <a:rPr lang="en-US" sz="1600" dirty="0">
                <a:latin typeface="Abadi" panose="020B0604020104020204" pitchFamily="34" charset="0"/>
              </a:rPr>
              <a:t>Anatomy of Canvas app and Connectors</a:t>
            </a:r>
          </a:p>
          <a:p>
            <a:r>
              <a:rPr lang="en-US" sz="1600" dirty="0">
                <a:latin typeface="Abadi" panose="020B0604020104020204" pitchFamily="34" charset="0"/>
              </a:rPr>
              <a:t>Execution Phases of Canvas App</a:t>
            </a:r>
          </a:p>
          <a:p>
            <a:r>
              <a:rPr lang="en-US" sz="1600" dirty="0">
                <a:latin typeface="Abadi" panose="020B0604020104020204" pitchFamily="34" charset="0"/>
              </a:rPr>
              <a:t>Data Call Flow with online &amp; on-premise data sources/Dataverse</a:t>
            </a:r>
          </a:p>
          <a:p>
            <a:r>
              <a:rPr lang="en-US" sz="1600" dirty="0">
                <a:latin typeface="Abadi" panose="020B0604020104020204" pitchFamily="34" charset="0"/>
              </a:rPr>
              <a:t>Canvas App poor performance reasons and solution</a:t>
            </a:r>
          </a:p>
          <a:p>
            <a:r>
              <a:rPr lang="en-US" sz="1600" dirty="0">
                <a:latin typeface="Abadi" panose="020B0604020104020204" pitchFamily="34" charset="0"/>
              </a:rPr>
              <a:t>Installation and </a:t>
            </a:r>
            <a:r>
              <a:rPr lang="en-US" sz="1600">
                <a:latin typeface="Abadi" panose="020B0604020104020204" pitchFamily="34" charset="0"/>
              </a:rPr>
              <a:t>Configuration </a:t>
            </a:r>
            <a:r>
              <a:rPr lang="en-US" sz="1600" i="1">
                <a:latin typeface="Abadi" panose="020B0604020104020204" pitchFamily="34" charset="0"/>
              </a:rPr>
              <a:t>(Practical)</a:t>
            </a:r>
          </a:p>
          <a:p>
            <a:r>
              <a:rPr lang="en-US" sz="1600">
                <a:latin typeface="Abadi" panose="020B0604020104020204" pitchFamily="34" charset="0"/>
              </a:rPr>
              <a:t>Customize </a:t>
            </a:r>
            <a:r>
              <a:rPr lang="en-US" sz="1600" dirty="0">
                <a:latin typeface="Abadi" panose="020B0604020104020204" pitchFamily="34" charset="0"/>
              </a:rPr>
              <a:t>a canvas app in Power Apps </a:t>
            </a:r>
            <a:r>
              <a:rPr lang="en-US" sz="1600" i="1" dirty="0">
                <a:latin typeface="Abadi" panose="020B0604020104020204" pitchFamily="34" charset="0"/>
              </a:rPr>
              <a:t>(Practical)</a:t>
            </a:r>
          </a:p>
          <a:p>
            <a:r>
              <a:rPr lang="en-US" sz="1600" dirty="0">
                <a:latin typeface="Abadi" panose="020B0604020104020204" pitchFamily="34" charset="0"/>
              </a:rPr>
              <a:t>Different controls, templates, screen types, Collections, Variables </a:t>
            </a:r>
            <a:r>
              <a:rPr lang="en-US" sz="1600" i="1" dirty="0">
                <a:latin typeface="Abadi" panose="020B0604020104020204" pitchFamily="34" charset="0"/>
              </a:rPr>
              <a:t>(Practical)</a:t>
            </a:r>
            <a:endParaRPr lang="en-US" sz="1600" dirty="0">
              <a:latin typeface="Abadi" panose="020B0604020104020204" pitchFamily="34" charset="0"/>
            </a:endParaRPr>
          </a:p>
          <a:p>
            <a:r>
              <a:rPr lang="en-US" sz="1600" dirty="0">
                <a:latin typeface="Abadi" panose="020B0604020104020204" pitchFamily="34" charset="0"/>
              </a:rPr>
              <a:t>Explore different Connectors, Formulae, Screen/UI Navigation </a:t>
            </a:r>
            <a:r>
              <a:rPr lang="en-US" sz="1600" i="1" dirty="0">
                <a:latin typeface="Abadi" panose="020B0604020104020204" pitchFamily="34" charset="0"/>
              </a:rPr>
              <a:t>(Practical)</a:t>
            </a:r>
            <a:endParaRPr lang="en-US" sz="1600" dirty="0">
              <a:latin typeface="Abadi" panose="020B0604020104020204" pitchFamily="34" charset="0"/>
            </a:endParaRPr>
          </a:p>
          <a:p>
            <a:r>
              <a:rPr lang="en-US" sz="1600" dirty="0">
                <a:latin typeface="Abadi" panose="020B0604020104020204" pitchFamily="34" charset="0"/>
              </a:rPr>
              <a:t>Create canvas app using Share point, office 365 connectors </a:t>
            </a:r>
            <a:r>
              <a:rPr lang="en-US" sz="1600" i="1" dirty="0">
                <a:latin typeface="Abadi" panose="020B0604020104020204" pitchFamily="34" charset="0"/>
              </a:rPr>
              <a:t>(Practical)</a:t>
            </a:r>
            <a:endParaRPr lang="en-US" sz="1600" dirty="0">
              <a:latin typeface="Abadi" panose="020B0604020104020204" pitchFamily="34" charset="0"/>
            </a:endParaRPr>
          </a:p>
        </p:txBody>
      </p:sp>
    </p:spTree>
    <p:extLst>
      <p:ext uri="{BB962C8B-B14F-4D97-AF65-F5344CB8AC3E}">
        <p14:creationId xmlns:p14="http://schemas.microsoft.com/office/powerpoint/2010/main" val="1778520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A7B0A-24CF-4F4F-A238-4F87355FF929}"/>
              </a:ext>
            </a:extLst>
          </p:cNvPr>
          <p:cNvSpPr>
            <a:spLocks noGrp="1"/>
          </p:cNvSpPr>
          <p:nvPr>
            <p:ph type="title"/>
          </p:nvPr>
        </p:nvSpPr>
        <p:spPr>
          <a:xfrm>
            <a:off x="457200" y="1033272"/>
            <a:ext cx="4114800" cy="4396377"/>
          </a:xfrm>
        </p:spPr>
        <p:txBody>
          <a:bodyPr anchor="t">
            <a:normAutofit/>
          </a:bodyPr>
          <a:lstStyle/>
          <a:p>
            <a:br>
              <a:rPr lang="en-US" dirty="0"/>
            </a:br>
            <a:br>
              <a:rPr lang="en-US" dirty="0"/>
            </a:br>
            <a:br>
              <a:rPr lang="en-US" dirty="0"/>
            </a:br>
            <a:r>
              <a:rPr lang="en-US" dirty="0"/>
              <a:t>Tips and best practices to improve performance of canvas apps(Continued)</a:t>
            </a:r>
            <a:br>
              <a:rPr lang="en-US" b="1" i="0" dirty="0">
                <a:solidFill>
                  <a:srgbClr val="171717"/>
                </a:solidFill>
                <a:effectLst/>
                <a:latin typeface="Segoe UI" panose="020B0502040204020203" pitchFamily="34" charset="0"/>
              </a:rPr>
            </a:br>
            <a:endParaRPr lang="en-US" dirty="0"/>
          </a:p>
        </p:txBody>
      </p:sp>
      <p:sp>
        <p:nvSpPr>
          <p:cNvPr id="3" name="Slide Number Placeholder 2">
            <a:extLst>
              <a:ext uri="{FF2B5EF4-FFF2-40B4-BE49-F238E27FC236}">
                <a16:creationId xmlns:a16="http://schemas.microsoft.com/office/drawing/2014/main" id="{78A7E373-5FB5-4734-9161-94798827E62A}"/>
              </a:ext>
            </a:extLst>
          </p:cNvPr>
          <p:cNvSpPr>
            <a:spLocks noGrp="1"/>
          </p:cNvSpPr>
          <p:nvPr>
            <p:ph type="sldNum" sz="quarter" idx="12"/>
          </p:nvPr>
        </p:nvSpPr>
        <p:spPr>
          <a:xfrm>
            <a:off x="11256963" y="6453336"/>
            <a:ext cx="457200" cy="220655"/>
          </a:xfrm>
        </p:spPr>
        <p:txBody>
          <a:bodyPr>
            <a:normAutofit/>
          </a:bodyPr>
          <a:lstStyle/>
          <a:p>
            <a:pPr>
              <a:lnSpc>
                <a:spcPct val="90000"/>
              </a:lnSpc>
              <a:spcAft>
                <a:spcPts val="600"/>
              </a:spcAft>
            </a:pPr>
            <a:fld id="{C8FF5BAC-20BC-42CA-B80C-4B364F701D57}" type="slidenum">
              <a:rPr lang="en-IN" smtClean="0"/>
              <a:pPr>
                <a:lnSpc>
                  <a:spcPct val="90000"/>
                </a:lnSpc>
                <a:spcAft>
                  <a:spcPts val="600"/>
                </a:spcAft>
              </a:pPr>
              <a:t>20</a:t>
            </a:fld>
            <a:endParaRPr lang="en-IN"/>
          </a:p>
        </p:txBody>
      </p:sp>
      <p:sp>
        <p:nvSpPr>
          <p:cNvPr id="5" name="Text Placeholder 4">
            <a:extLst>
              <a:ext uri="{FF2B5EF4-FFF2-40B4-BE49-F238E27FC236}">
                <a16:creationId xmlns:a16="http://schemas.microsoft.com/office/drawing/2014/main" id="{730E4FF2-AA51-4229-9952-B97143A7156E}"/>
              </a:ext>
            </a:extLst>
          </p:cNvPr>
          <p:cNvSpPr>
            <a:spLocks noGrp="1"/>
          </p:cNvSpPr>
          <p:nvPr>
            <p:ph type="body" sz="quarter" idx="14"/>
          </p:nvPr>
        </p:nvSpPr>
        <p:spPr>
          <a:xfrm>
            <a:off x="4898571" y="184009"/>
            <a:ext cx="7109927" cy="6269327"/>
          </a:xfrm>
        </p:spPr>
        <p:txBody>
          <a:bodyPr anchor="t">
            <a:normAutofit/>
          </a:bodyPr>
          <a:lstStyle/>
          <a:p>
            <a:r>
              <a:rPr lang="en-US" u="sng" dirty="0">
                <a:latin typeface="Abadi" panose="020B0604020104020204" pitchFamily="34" charset="0"/>
              </a:rPr>
              <a:t>Cache Lookup Data</a:t>
            </a:r>
          </a:p>
          <a:p>
            <a:pPr marL="0" indent="0">
              <a:buNone/>
            </a:pPr>
            <a:r>
              <a:rPr lang="en-US" dirty="0">
                <a:latin typeface="Abadi" panose="020B0604020104020204" pitchFamily="34" charset="0"/>
              </a:rPr>
              <a:t>	</a:t>
            </a:r>
            <a:r>
              <a:rPr lang="en-US" b="0" i="0" dirty="0">
                <a:solidFill>
                  <a:srgbClr val="171717"/>
                </a:solidFill>
                <a:effectLst/>
                <a:latin typeface="Segoe UI" panose="020B0502040204020203" pitchFamily="34" charset="0"/>
              </a:rPr>
              <a:t>Use the </a:t>
            </a:r>
            <a:r>
              <a:rPr lang="en-US" b="1" i="0" dirty="0">
                <a:solidFill>
                  <a:srgbClr val="171717"/>
                </a:solidFill>
                <a:effectLst/>
                <a:latin typeface="Segoe UI" panose="020B0502040204020203" pitchFamily="34" charset="0"/>
              </a:rPr>
              <a:t>Set</a:t>
            </a:r>
            <a:r>
              <a:rPr lang="en-US" b="0" i="0" dirty="0">
                <a:solidFill>
                  <a:srgbClr val="171717"/>
                </a:solidFill>
                <a:effectLst/>
                <a:latin typeface="Segoe UI" panose="020B0502040204020203" pitchFamily="34" charset="0"/>
              </a:rPr>
              <a:t> function to cache data from lookup tables locally to avoid repeatedly retrieving data from the source. This technique optimizes performance if the data probably won't change during a session. As shown in the following example, the data is retrieved from the source once, and then referenced locally until the user closes the app</a:t>
            </a:r>
          </a:p>
          <a:p>
            <a:pPr marL="0" indent="0">
              <a:buNone/>
            </a:pPr>
            <a:endParaRPr lang="en-US" dirty="0">
              <a:solidFill>
                <a:srgbClr val="171717"/>
              </a:solidFill>
              <a:latin typeface="Segoe UI" panose="020B0502040204020203" pitchFamily="34" charset="0"/>
            </a:endParaRPr>
          </a:p>
          <a:p>
            <a:pPr marL="0" indent="0">
              <a:buNone/>
            </a:pPr>
            <a:endParaRPr lang="en-US" dirty="0">
              <a:latin typeface="Abadi" panose="020B0604020104020204" pitchFamily="34" charset="0"/>
            </a:endParaRPr>
          </a:p>
          <a:p>
            <a:pPr marL="0" indent="0">
              <a:buNone/>
            </a:pPr>
            <a:endParaRPr lang="en-US" dirty="0">
              <a:latin typeface="Abadi" panose="020B0604020104020204" pitchFamily="34" charset="0"/>
            </a:endParaRPr>
          </a:p>
          <a:p>
            <a:pPr marL="0" indent="0">
              <a:buNone/>
            </a:pPr>
            <a:endParaRPr lang="en-US" dirty="0">
              <a:solidFill>
                <a:srgbClr val="171717"/>
              </a:solidFill>
              <a:latin typeface="Segoe UI" panose="020B0502040204020203" pitchFamily="34" charset="0"/>
            </a:endParaRPr>
          </a:p>
        </p:txBody>
      </p:sp>
      <p:sp>
        <p:nvSpPr>
          <p:cNvPr id="2" name="Footer Placeholder 1">
            <a:extLst>
              <a:ext uri="{FF2B5EF4-FFF2-40B4-BE49-F238E27FC236}">
                <a16:creationId xmlns:a16="http://schemas.microsoft.com/office/drawing/2014/main" id="{FDAC8485-A761-4443-A125-A5F24F886453}"/>
              </a:ext>
            </a:extLst>
          </p:cNvPr>
          <p:cNvSpPr>
            <a:spLocks noGrp="1"/>
          </p:cNvSpPr>
          <p:nvPr>
            <p:ph type="ftr" sz="quarter" idx="11"/>
          </p:nvPr>
        </p:nvSpPr>
        <p:spPr>
          <a:xfrm>
            <a:off x="4724400" y="6453336"/>
            <a:ext cx="2743200" cy="188690"/>
          </a:xfrm>
        </p:spPr>
        <p:txBody>
          <a:bodyPr>
            <a:normAutofit/>
          </a:bodyPr>
          <a:lstStyle/>
          <a:p>
            <a:pPr>
              <a:lnSpc>
                <a:spcPct val="90000"/>
              </a:lnSpc>
              <a:spcAft>
                <a:spcPts val="600"/>
              </a:spcAft>
            </a:pPr>
            <a:r>
              <a:rPr lang="en-US" sz="600"/>
              <a:t>© 2021 Indegene. All rights reserved.</a:t>
            </a:r>
            <a:endParaRPr lang="en-IN" sz="600"/>
          </a:p>
        </p:txBody>
      </p:sp>
      <p:pic>
        <p:nvPicPr>
          <p:cNvPr id="8" name="Picture 7">
            <a:extLst>
              <a:ext uri="{FF2B5EF4-FFF2-40B4-BE49-F238E27FC236}">
                <a16:creationId xmlns:a16="http://schemas.microsoft.com/office/drawing/2014/main" id="{4D8C413F-C8D3-4CD9-AEFF-6F05F49EB894}"/>
              </a:ext>
            </a:extLst>
          </p:cNvPr>
          <p:cNvPicPr>
            <a:picLocks noChangeAspect="1"/>
          </p:cNvPicPr>
          <p:nvPr/>
        </p:nvPicPr>
        <p:blipFill>
          <a:blip r:embed="rId2"/>
          <a:stretch>
            <a:fillRect/>
          </a:stretch>
        </p:blipFill>
        <p:spPr>
          <a:xfrm>
            <a:off x="5183252" y="1896793"/>
            <a:ext cx="5781675" cy="1866900"/>
          </a:xfrm>
          <a:prstGeom prst="rect">
            <a:avLst/>
          </a:prstGeom>
        </p:spPr>
      </p:pic>
      <p:sp>
        <p:nvSpPr>
          <p:cNvPr id="10" name="TextBox 9">
            <a:extLst>
              <a:ext uri="{FF2B5EF4-FFF2-40B4-BE49-F238E27FC236}">
                <a16:creationId xmlns:a16="http://schemas.microsoft.com/office/drawing/2014/main" id="{C47AE81A-57A8-4DA7-8EC6-75954C5C8569}"/>
              </a:ext>
            </a:extLst>
          </p:cNvPr>
          <p:cNvSpPr txBox="1"/>
          <p:nvPr/>
        </p:nvSpPr>
        <p:spPr>
          <a:xfrm>
            <a:off x="5057192" y="4028992"/>
            <a:ext cx="6951306" cy="1815882"/>
          </a:xfrm>
          <a:prstGeom prst="rect">
            <a:avLst/>
          </a:prstGeom>
          <a:noFill/>
        </p:spPr>
        <p:txBody>
          <a:bodyPr wrap="square">
            <a:spAutoFit/>
          </a:bodyPr>
          <a:lstStyle/>
          <a:p>
            <a:pPr algn="l"/>
            <a:r>
              <a:rPr lang="en-US" sz="1600" u="sng" dirty="0">
                <a:latin typeface="Abadi" panose="020B0604020104020204" pitchFamily="34" charset="0"/>
              </a:rPr>
              <a:t>Avoid control dependency between screens</a:t>
            </a:r>
          </a:p>
          <a:p>
            <a:pPr algn="l"/>
            <a:r>
              <a:rPr lang="en-US" sz="1600" dirty="0">
                <a:solidFill>
                  <a:srgbClr val="171717"/>
                </a:solidFill>
                <a:latin typeface="Segoe UI" panose="020B0502040204020203" pitchFamily="34" charset="0"/>
              </a:rPr>
              <a:t>	To improve performance, the screens of an app are loaded into memory only as they're needed. This optimization can be hampered if, for example, screen 1 is loaded and one of its formulas uses the property of a control from screen 2. Now screen 2 must be loaded to fulfill the dependency before screen 1 can be displayed. Imagine screen 2 has a dependency on screen 3, which has another</a:t>
            </a:r>
          </a:p>
        </p:txBody>
      </p:sp>
    </p:spTree>
    <p:extLst>
      <p:ext uri="{BB962C8B-B14F-4D97-AF65-F5344CB8AC3E}">
        <p14:creationId xmlns:p14="http://schemas.microsoft.com/office/powerpoint/2010/main" val="1531135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E34A56-094C-4C16-B30D-F654D46D1D7D}"/>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50705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980EE4-1DFD-4706-A89F-AED5AB19FA6F}"/>
              </a:ext>
            </a:extLst>
          </p:cNvPr>
          <p:cNvSpPr>
            <a:spLocks noGrp="1"/>
          </p:cNvSpPr>
          <p:nvPr>
            <p:ph type="title"/>
          </p:nvPr>
        </p:nvSpPr>
        <p:spPr>
          <a:xfrm>
            <a:off x="442274" y="550720"/>
            <a:ext cx="11749726" cy="480131"/>
          </a:xfrm>
        </p:spPr>
        <p:txBody>
          <a:bodyPr anchor="t">
            <a:normAutofit/>
          </a:bodyPr>
          <a:lstStyle/>
          <a:p>
            <a:pPr>
              <a:lnSpc>
                <a:spcPct val="90000"/>
              </a:lnSpc>
            </a:pPr>
            <a:r>
              <a:rPr lang="en-US" sz="2600" dirty="0">
                <a:solidFill>
                  <a:schemeClr val="tx1"/>
                </a:solidFill>
              </a:rPr>
              <a:t>What is Low Code No Code</a:t>
            </a:r>
          </a:p>
        </p:txBody>
      </p:sp>
      <p:sp>
        <p:nvSpPr>
          <p:cNvPr id="3" name="Slide Number Placeholder 2">
            <a:extLst>
              <a:ext uri="{FF2B5EF4-FFF2-40B4-BE49-F238E27FC236}">
                <a16:creationId xmlns:a16="http://schemas.microsoft.com/office/drawing/2014/main" id="{86E3B210-923A-408C-907B-3603D754147E}"/>
              </a:ext>
            </a:extLst>
          </p:cNvPr>
          <p:cNvSpPr>
            <a:spLocks noGrp="1"/>
          </p:cNvSpPr>
          <p:nvPr>
            <p:ph type="sldNum" sz="quarter" idx="12"/>
          </p:nvPr>
        </p:nvSpPr>
        <p:spPr>
          <a:xfrm>
            <a:off x="11241458" y="6453337"/>
            <a:ext cx="457200" cy="188690"/>
          </a:xfrm>
        </p:spPr>
        <p:txBody>
          <a:bodyPr>
            <a:normAutofit/>
          </a:bodyPr>
          <a:lstStyle/>
          <a:p>
            <a:pPr>
              <a:lnSpc>
                <a:spcPct val="90000"/>
              </a:lnSpc>
              <a:spcAft>
                <a:spcPts val="600"/>
              </a:spcAft>
            </a:pPr>
            <a:fld id="{C8FF5BAC-20BC-42CA-B80C-4B364F701D57}" type="slidenum">
              <a:rPr lang="en-IN" sz="600" smtClean="0"/>
              <a:pPr>
                <a:lnSpc>
                  <a:spcPct val="90000"/>
                </a:lnSpc>
                <a:spcAft>
                  <a:spcPts val="600"/>
                </a:spcAft>
              </a:pPr>
              <a:t>3</a:t>
            </a:fld>
            <a:endParaRPr lang="en-IN" sz="600"/>
          </a:p>
        </p:txBody>
      </p:sp>
      <p:sp>
        <p:nvSpPr>
          <p:cNvPr id="2" name="Footer Placeholder 1">
            <a:extLst>
              <a:ext uri="{FF2B5EF4-FFF2-40B4-BE49-F238E27FC236}">
                <a16:creationId xmlns:a16="http://schemas.microsoft.com/office/drawing/2014/main" id="{B4875F2D-4E66-4F49-877D-52C54FEF9D78}"/>
              </a:ext>
            </a:extLst>
          </p:cNvPr>
          <p:cNvSpPr>
            <a:spLocks noGrp="1"/>
          </p:cNvSpPr>
          <p:nvPr>
            <p:ph type="ftr" sz="quarter" idx="11"/>
          </p:nvPr>
        </p:nvSpPr>
        <p:spPr>
          <a:xfrm>
            <a:off x="4724400" y="6453336"/>
            <a:ext cx="2743200" cy="188690"/>
          </a:xfrm>
        </p:spPr>
        <p:txBody>
          <a:bodyPr>
            <a:normAutofit/>
          </a:bodyPr>
          <a:lstStyle/>
          <a:p>
            <a:pPr>
              <a:lnSpc>
                <a:spcPct val="90000"/>
              </a:lnSpc>
              <a:spcAft>
                <a:spcPts val="600"/>
              </a:spcAft>
            </a:pPr>
            <a:r>
              <a:rPr lang="en-US" sz="600"/>
              <a:t>© 2021 Indegene. All rights reserved.</a:t>
            </a:r>
            <a:endParaRPr lang="en-IN" sz="600"/>
          </a:p>
        </p:txBody>
      </p:sp>
      <p:graphicFrame>
        <p:nvGraphicFramePr>
          <p:cNvPr id="8" name="Text Placeholder 4">
            <a:extLst>
              <a:ext uri="{FF2B5EF4-FFF2-40B4-BE49-F238E27FC236}">
                <a16:creationId xmlns:a16="http://schemas.microsoft.com/office/drawing/2014/main" id="{D5DB867C-6D30-71DC-8FE6-4B63BCC42A84}"/>
              </a:ext>
            </a:extLst>
          </p:cNvPr>
          <p:cNvGraphicFramePr/>
          <p:nvPr>
            <p:extLst>
              <p:ext uri="{D42A27DB-BD31-4B8C-83A1-F6EECF244321}">
                <p14:modId xmlns:p14="http://schemas.microsoft.com/office/powerpoint/2010/main" val="2671432897"/>
              </p:ext>
            </p:extLst>
          </p:nvPr>
        </p:nvGraphicFramePr>
        <p:xfrm>
          <a:off x="6651342" y="1836420"/>
          <a:ext cx="5045765" cy="4121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Low Code Platform: The Future of Software Development - Cuelogic  Technologies Pvt. Ltd.">
            <a:extLst>
              <a:ext uri="{FF2B5EF4-FFF2-40B4-BE49-F238E27FC236}">
                <a16:creationId xmlns:a16="http://schemas.microsoft.com/office/drawing/2014/main" id="{E218DF87-CD94-4052-9742-29C0DFFDFC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602" y="1012640"/>
            <a:ext cx="5173764" cy="529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658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980EE4-1DFD-4706-A89F-AED5AB19FA6F}"/>
              </a:ext>
            </a:extLst>
          </p:cNvPr>
          <p:cNvSpPr>
            <a:spLocks noGrp="1"/>
          </p:cNvSpPr>
          <p:nvPr>
            <p:ph type="title"/>
          </p:nvPr>
        </p:nvSpPr>
        <p:spPr>
          <a:xfrm>
            <a:off x="457200" y="1033272"/>
            <a:ext cx="4267200" cy="4396377"/>
          </a:xfrm>
        </p:spPr>
        <p:txBody>
          <a:bodyPr vert="horz" lIns="91440" tIns="45720" rIns="91440" bIns="45720" rtlCol="0" anchor="t" anchorCtr="0">
            <a:normAutofit/>
          </a:bodyPr>
          <a:lstStyle/>
          <a:p>
            <a:br>
              <a:rPr lang="en-US" dirty="0"/>
            </a:br>
            <a:br>
              <a:rPr lang="en-US" dirty="0"/>
            </a:br>
            <a:br>
              <a:rPr lang="en-US" dirty="0"/>
            </a:br>
            <a:br>
              <a:rPr lang="en-US" dirty="0"/>
            </a:br>
            <a:r>
              <a:rPr lang="en-US" dirty="0"/>
              <a:t>  Components of LCNC</a:t>
            </a:r>
          </a:p>
        </p:txBody>
      </p:sp>
      <p:sp>
        <p:nvSpPr>
          <p:cNvPr id="3" name="Slide Number Placeholder 2">
            <a:extLst>
              <a:ext uri="{FF2B5EF4-FFF2-40B4-BE49-F238E27FC236}">
                <a16:creationId xmlns:a16="http://schemas.microsoft.com/office/drawing/2014/main" id="{86E3B210-923A-408C-907B-3603D754147E}"/>
              </a:ext>
            </a:extLst>
          </p:cNvPr>
          <p:cNvSpPr>
            <a:spLocks noGrp="1"/>
          </p:cNvSpPr>
          <p:nvPr>
            <p:ph type="sldNum" sz="quarter" idx="12"/>
          </p:nvPr>
        </p:nvSpPr>
        <p:spPr>
          <a:xfrm>
            <a:off x="11256963" y="6453336"/>
            <a:ext cx="457200" cy="220655"/>
          </a:xfrm>
        </p:spPr>
        <p:txBody>
          <a:bodyPr rIns="0">
            <a:normAutofit/>
          </a:bodyPr>
          <a:lstStyle/>
          <a:p>
            <a:pPr>
              <a:lnSpc>
                <a:spcPct val="90000"/>
              </a:lnSpc>
              <a:spcAft>
                <a:spcPts val="600"/>
              </a:spcAft>
            </a:pPr>
            <a:fld id="{C8FF5BAC-20BC-42CA-B80C-4B364F701D57}" type="slidenum">
              <a:rPr lang="en-IN" smtClean="0"/>
              <a:pPr>
                <a:lnSpc>
                  <a:spcPct val="90000"/>
                </a:lnSpc>
                <a:spcAft>
                  <a:spcPts val="600"/>
                </a:spcAft>
              </a:pPr>
              <a:t>4</a:t>
            </a:fld>
            <a:endParaRPr lang="en-IN"/>
          </a:p>
        </p:txBody>
      </p:sp>
      <p:sp>
        <p:nvSpPr>
          <p:cNvPr id="9" name="TextBox 8">
            <a:extLst>
              <a:ext uri="{FF2B5EF4-FFF2-40B4-BE49-F238E27FC236}">
                <a16:creationId xmlns:a16="http://schemas.microsoft.com/office/drawing/2014/main" id="{36FFC228-A3C9-4CB7-B56C-93666EB2F084}"/>
              </a:ext>
            </a:extLst>
          </p:cNvPr>
          <p:cNvSpPr txBox="1"/>
          <p:nvPr/>
        </p:nvSpPr>
        <p:spPr>
          <a:xfrm>
            <a:off x="5249628" y="1279077"/>
            <a:ext cx="6378246" cy="5043063"/>
          </a:xfrm>
          <a:prstGeom prst="rect">
            <a:avLst/>
          </a:prstGeom>
        </p:spPr>
        <p:txBody>
          <a:bodyPr vert="horz" lIns="91440" tIns="45720" rIns="91440" bIns="45720" rtlCol="0" anchor="t" anchorCtr="0">
            <a:normAutofit/>
          </a:bodyPr>
          <a:lstStyle/>
          <a:p>
            <a:pPr marL="228600" marR="0" lvl="0" indent="-228600" fontAlgn="auto">
              <a:spcBef>
                <a:spcPts val="1000"/>
              </a:spcBef>
              <a:spcAft>
                <a:spcPts val="0"/>
              </a:spcAft>
              <a:buClr>
                <a:srgbClr val="ED0677"/>
              </a:buClr>
              <a:buSzTx/>
              <a:buFont typeface="Arial" panose="020B0604020202020204" pitchFamily="34" charset="0"/>
              <a:buChar char="•"/>
              <a:tabLst/>
              <a:defRPr/>
            </a:pPr>
            <a:r>
              <a:rPr lang="en-US" sz="2000" dirty="0">
                <a:latin typeface="Abadi" panose="020B0604020104020204" pitchFamily="34" charset="0"/>
              </a:rPr>
              <a:t>Interface</a:t>
            </a:r>
            <a:r>
              <a:rPr kumimoji="0" lang="en-US" sz="2000" b="0" i="0" u="none" strike="noStrike" cap="none" spc="0" normalizeH="0" baseline="0" noProof="0" dirty="0">
                <a:ln>
                  <a:noFill/>
                </a:ln>
                <a:effectLst/>
                <a:uLnTx/>
                <a:uFillTx/>
                <a:latin typeface="Abadi" panose="020B0604020104020204" pitchFamily="34" charset="0"/>
              </a:rPr>
              <a:t> </a:t>
            </a:r>
            <a:r>
              <a:rPr lang="en-US" sz="2000" dirty="0">
                <a:latin typeface="Abadi" panose="020B0604020104020204" pitchFamily="34" charset="0"/>
              </a:rPr>
              <a:t>Designer</a:t>
            </a:r>
          </a:p>
          <a:p>
            <a:pPr marL="0" marR="0" lvl="0" indent="-228600" fontAlgn="auto">
              <a:spcBef>
                <a:spcPts val="1000"/>
              </a:spcBef>
              <a:spcAft>
                <a:spcPts val="0"/>
              </a:spcAft>
              <a:buClr>
                <a:srgbClr val="ED0677"/>
              </a:buClr>
              <a:buSzTx/>
              <a:buFont typeface="Arial" panose="020B0604020202020204" pitchFamily="34" charset="0"/>
              <a:buChar char="•"/>
              <a:tabLst/>
              <a:defRPr/>
            </a:pPr>
            <a:endParaRPr kumimoji="0" lang="en-US" sz="2000" b="0" i="0" u="none" strike="noStrike" cap="none" spc="0" normalizeH="0" baseline="0" noProof="0" dirty="0">
              <a:ln>
                <a:noFill/>
              </a:ln>
              <a:effectLst/>
              <a:uLnTx/>
              <a:uFillTx/>
              <a:latin typeface="Abadi" panose="020B0604020104020204" pitchFamily="34" charset="0"/>
            </a:endParaRPr>
          </a:p>
          <a:p>
            <a:pPr marL="228600" marR="0" lvl="0" indent="-228600" fontAlgn="auto">
              <a:spcBef>
                <a:spcPts val="1000"/>
              </a:spcBef>
              <a:spcAft>
                <a:spcPts val="0"/>
              </a:spcAft>
              <a:buClr>
                <a:srgbClr val="ED0677"/>
              </a:buClr>
              <a:buSzTx/>
              <a:buFont typeface="Arial" panose="020B0604020202020204" pitchFamily="34" charset="0"/>
              <a:buChar char="•"/>
              <a:tabLst/>
              <a:defRPr/>
            </a:pPr>
            <a:r>
              <a:rPr lang="en-US" sz="2000" dirty="0">
                <a:latin typeface="Abadi" panose="020B0604020104020204" pitchFamily="34" charset="0"/>
              </a:rPr>
              <a:t>Workflow</a:t>
            </a:r>
            <a:r>
              <a:rPr kumimoji="0" lang="en-US" sz="2000" b="0" i="0" u="none" strike="noStrike" cap="none" spc="0" normalizeH="0" baseline="0" noProof="0" dirty="0">
                <a:ln>
                  <a:noFill/>
                </a:ln>
                <a:effectLst/>
                <a:uLnTx/>
                <a:uFillTx/>
                <a:latin typeface="Abadi" panose="020B0604020104020204" pitchFamily="34" charset="0"/>
              </a:rPr>
              <a:t> </a:t>
            </a:r>
            <a:r>
              <a:rPr lang="en-US" sz="2000" dirty="0">
                <a:latin typeface="Abadi" panose="020B0604020104020204" pitchFamily="34" charset="0"/>
              </a:rPr>
              <a:t>Designer</a:t>
            </a:r>
          </a:p>
          <a:p>
            <a:pPr marL="0" marR="0" lvl="0" indent="-228600" fontAlgn="auto">
              <a:spcBef>
                <a:spcPts val="1000"/>
              </a:spcBef>
              <a:spcAft>
                <a:spcPts val="0"/>
              </a:spcAft>
              <a:buClr>
                <a:srgbClr val="ED0677"/>
              </a:buClr>
              <a:buSzTx/>
              <a:buFont typeface="Arial" panose="020B0604020202020204" pitchFamily="34" charset="0"/>
              <a:buChar char="•"/>
              <a:tabLst/>
              <a:defRPr/>
            </a:pPr>
            <a:endParaRPr kumimoji="0" lang="en-US" sz="2000" b="0" i="0" u="none" strike="noStrike" cap="none" spc="0" normalizeH="0" baseline="0" noProof="0" dirty="0">
              <a:ln>
                <a:noFill/>
              </a:ln>
              <a:effectLst/>
              <a:uLnTx/>
              <a:uFillTx/>
              <a:latin typeface="Abadi" panose="020B0604020104020204" pitchFamily="34" charset="0"/>
            </a:endParaRPr>
          </a:p>
          <a:p>
            <a:pPr marL="228600" marR="0" lvl="0" indent="-228600" fontAlgn="auto">
              <a:spcBef>
                <a:spcPts val="1000"/>
              </a:spcBef>
              <a:spcAft>
                <a:spcPts val="0"/>
              </a:spcAft>
              <a:buClr>
                <a:srgbClr val="ED0677"/>
              </a:buClr>
              <a:buSzTx/>
              <a:buFont typeface="Arial" panose="020B0604020202020204" pitchFamily="34" charset="0"/>
              <a:buChar char="•"/>
              <a:tabLst/>
              <a:defRPr/>
            </a:pPr>
            <a:r>
              <a:rPr lang="en-US" sz="2000" dirty="0">
                <a:latin typeface="Abadi" panose="020B0604020104020204" pitchFamily="34" charset="0"/>
              </a:rPr>
              <a:t>Connectors</a:t>
            </a:r>
          </a:p>
          <a:p>
            <a:pPr marL="0" marR="0" lvl="0" indent="-228600" fontAlgn="auto">
              <a:spcBef>
                <a:spcPts val="1000"/>
              </a:spcBef>
              <a:spcAft>
                <a:spcPts val="0"/>
              </a:spcAft>
              <a:buClr>
                <a:srgbClr val="ED0677"/>
              </a:buClr>
              <a:buSzTx/>
              <a:buFont typeface="Arial" panose="020B0604020202020204" pitchFamily="34" charset="0"/>
              <a:buChar char="•"/>
              <a:tabLst/>
              <a:defRPr/>
            </a:pPr>
            <a:endParaRPr kumimoji="0" lang="en-US" sz="2000" b="0" i="0" u="none" strike="noStrike" cap="none" spc="0" normalizeH="0" baseline="0" noProof="0" dirty="0">
              <a:ln>
                <a:noFill/>
              </a:ln>
              <a:effectLst/>
              <a:uLnTx/>
              <a:uFillTx/>
              <a:latin typeface="Abadi" panose="020B0604020104020204" pitchFamily="34" charset="0"/>
            </a:endParaRPr>
          </a:p>
          <a:p>
            <a:pPr marL="228600" marR="0" lvl="0" indent="-228600" fontAlgn="auto">
              <a:spcBef>
                <a:spcPts val="1000"/>
              </a:spcBef>
              <a:spcAft>
                <a:spcPts val="0"/>
              </a:spcAft>
              <a:buClr>
                <a:srgbClr val="ED0677"/>
              </a:buClr>
              <a:buSzTx/>
              <a:buFont typeface="Arial" panose="020B0604020202020204" pitchFamily="34" charset="0"/>
              <a:buChar char="•"/>
              <a:tabLst/>
              <a:defRPr/>
            </a:pPr>
            <a:r>
              <a:rPr lang="en-US" sz="2000" dirty="0">
                <a:latin typeface="Abadi" panose="020B0604020104020204" pitchFamily="34" charset="0"/>
              </a:rPr>
              <a:t>Common</a:t>
            </a:r>
            <a:r>
              <a:rPr kumimoji="0" lang="en-US" sz="2000" b="0" i="0" u="none" strike="noStrike" cap="none" spc="0" normalizeH="0" baseline="0" noProof="0" dirty="0">
                <a:ln>
                  <a:noFill/>
                </a:ln>
                <a:effectLst/>
                <a:uLnTx/>
                <a:uFillTx/>
                <a:latin typeface="Abadi" panose="020B0604020104020204" pitchFamily="34" charset="0"/>
              </a:rPr>
              <a:t> </a:t>
            </a:r>
            <a:r>
              <a:rPr lang="en-US" sz="2000" dirty="0">
                <a:latin typeface="Abadi" panose="020B0604020104020204" pitchFamily="34" charset="0"/>
              </a:rPr>
              <a:t>Database System</a:t>
            </a:r>
          </a:p>
          <a:p>
            <a:pPr indent="-228600">
              <a:buClr>
                <a:srgbClr val="ED0677"/>
              </a:buClr>
              <a:buFont typeface="Arial" panose="020B0604020202020204" pitchFamily="34" charset="0"/>
              <a:buChar char="•"/>
            </a:pPr>
            <a:endParaRPr lang="en-US" sz="1600" b="0" i="0" dirty="0">
              <a:effectLst/>
            </a:endParaRPr>
          </a:p>
        </p:txBody>
      </p:sp>
      <p:sp>
        <p:nvSpPr>
          <p:cNvPr id="2" name="Footer Placeholder 1">
            <a:extLst>
              <a:ext uri="{FF2B5EF4-FFF2-40B4-BE49-F238E27FC236}">
                <a16:creationId xmlns:a16="http://schemas.microsoft.com/office/drawing/2014/main" id="{B4875F2D-4E66-4F49-877D-52C54FEF9D78}"/>
              </a:ext>
            </a:extLst>
          </p:cNvPr>
          <p:cNvSpPr>
            <a:spLocks noGrp="1"/>
          </p:cNvSpPr>
          <p:nvPr>
            <p:ph type="ftr" sz="quarter" idx="11"/>
          </p:nvPr>
        </p:nvSpPr>
        <p:spPr>
          <a:xfrm>
            <a:off x="4724400" y="6453336"/>
            <a:ext cx="2743200" cy="188690"/>
          </a:xfrm>
        </p:spPr>
        <p:txBody>
          <a:bodyPr>
            <a:normAutofit/>
          </a:bodyPr>
          <a:lstStyle/>
          <a:p>
            <a:pPr>
              <a:lnSpc>
                <a:spcPct val="90000"/>
              </a:lnSpc>
              <a:spcAft>
                <a:spcPts val="600"/>
              </a:spcAft>
            </a:pPr>
            <a:r>
              <a:rPr lang="en-US" sz="600"/>
              <a:t>© 2021 Indegene. All rights reserved.</a:t>
            </a:r>
            <a:endParaRPr lang="en-IN" sz="600"/>
          </a:p>
        </p:txBody>
      </p:sp>
    </p:spTree>
    <p:extLst>
      <p:ext uri="{BB962C8B-B14F-4D97-AF65-F5344CB8AC3E}">
        <p14:creationId xmlns:p14="http://schemas.microsoft.com/office/powerpoint/2010/main" val="3629445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w Code vs Traditional Development">
            <a:extLst>
              <a:ext uri="{FF2B5EF4-FFF2-40B4-BE49-F238E27FC236}">
                <a16:creationId xmlns:a16="http://schemas.microsoft.com/office/drawing/2014/main" id="{4ACC22E3-9B04-4BBE-83A8-DA1DAF2F86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noFill/>
          <a:effectLst>
            <a:outerShdw blurRad="381000" dist="1524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28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450156-3C7C-4FC3-B444-ED7A4B95548D}"/>
              </a:ext>
            </a:extLst>
          </p:cNvPr>
          <p:cNvSpPr>
            <a:spLocks noGrp="1"/>
          </p:cNvSpPr>
          <p:nvPr>
            <p:ph type="ftr" sz="quarter" idx="11"/>
          </p:nvPr>
        </p:nvSpPr>
        <p:spPr/>
        <p:txBody>
          <a:bodyPr/>
          <a:lstStyle/>
          <a:p>
            <a:r>
              <a:rPr lang="en-US"/>
              <a:t>© 2021 Indegene. All rights reserved.</a:t>
            </a:r>
            <a:endParaRPr lang="en-IN" dirty="0"/>
          </a:p>
        </p:txBody>
      </p:sp>
      <p:sp>
        <p:nvSpPr>
          <p:cNvPr id="3" name="Slide Number Placeholder 2">
            <a:extLst>
              <a:ext uri="{FF2B5EF4-FFF2-40B4-BE49-F238E27FC236}">
                <a16:creationId xmlns:a16="http://schemas.microsoft.com/office/drawing/2014/main" id="{49AA6F23-CD2F-4CB1-B315-C45D44836C4C}"/>
              </a:ext>
            </a:extLst>
          </p:cNvPr>
          <p:cNvSpPr>
            <a:spLocks noGrp="1"/>
          </p:cNvSpPr>
          <p:nvPr>
            <p:ph type="sldNum" sz="quarter" idx="12"/>
          </p:nvPr>
        </p:nvSpPr>
        <p:spPr/>
        <p:txBody>
          <a:bodyPr/>
          <a:lstStyle/>
          <a:p>
            <a:fld id="{C8FF5BAC-20BC-42CA-B80C-4B364F701D57}" type="slidenum">
              <a:rPr lang="en-IN" smtClean="0"/>
              <a:pPr/>
              <a:t>6</a:t>
            </a:fld>
            <a:endParaRPr lang="en-IN" dirty="0"/>
          </a:p>
        </p:txBody>
      </p:sp>
      <p:graphicFrame>
        <p:nvGraphicFramePr>
          <p:cNvPr id="5" name="Table 4">
            <a:extLst>
              <a:ext uri="{FF2B5EF4-FFF2-40B4-BE49-F238E27FC236}">
                <a16:creationId xmlns:a16="http://schemas.microsoft.com/office/drawing/2014/main" id="{086D26D6-EB25-4AA3-9937-94F0B8D04E6E}"/>
              </a:ext>
            </a:extLst>
          </p:cNvPr>
          <p:cNvGraphicFramePr>
            <a:graphicFrameLocks noGrp="1"/>
          </p:cNvGraphicFramePr>
          <p:nvPr>
            <p:extLst>
              <p:ext uri="{D42A27DB-BD31-4B8C-83A1-F6EECF244321}">
                <p14:modId xmlns:p14="http://schemas.microsoft.com/office/powerpoint/2010/main" val="22880140"/>
              </p:ext>
            </p:extLst>
          </p:nvPr>
        </p:nvGraphicFramePr>
        <p:xfrm>
          <a:off x="0" y="-1"/>
          <a:ext cx="12192000" cy="6845432"/>
        </p:xfrm>
        <a:graphic>
          <a:graphicData uri="http://schemas.openxmlformats.org/drawingml/2006/table">
            <a:tbl>
              <a:tblPr firstRow="1" bandRow="1"/>
              <a:tblGrid>
                <a:gridCol w="1263382">
                  <a:extLst>
                    <a:ext uri="{9D8B030D-6E8A-4147-A177-3AD203B41FA5}">
                      <a16:colId xmlns:a16="http://schemas.microsoft.com/office/drawing/2014/main" val="3488435360"/>
                    </a:ext>
                  </a:extLst>
                </a:gridCol>
                <a:gridCol w="5415924">
                  <a:extLst>
                    <a:ext uri="{9D8B030D-6E8A-4147-A177-3AD203B41FA5}">
                      <a16:colId xmlns:a16="http://schemas.microsoft.com/office/drawing/2014/main" val="3213817655"/>
                    </a:ext>
                  </a:extLst>
                </a:gridCol>
                <a:gridCol w="5512694">
                  <a:extLst>
                    <a:ext uri="{9D8B030D-6E8A-4147-A177-3AD203B41FA5}">
                      <a16:colId xmlns:a16="http://schemas.microsoft.com/office/drawing/2014/main" val="166614541"/>
                    </a:ext>
                  </a:extLst>
                </a:gridCol>
              </a:tblGrid>
              <a:tr h="294873">
                <a:tc>
                  <a:txBody>
                    <a:bodyPr/>
                    <a:lstStyle/>
                    <a:p>
                      <a:pPr algn="ctr" rtl="0" fontAlgn="base"/>
                      <a:r>
                        <a:rPr lang="en-US" sz="1200" b="1">
                          <a:solidFill>
                            <a:srgbClr val="FFFFFF"/>
                          </a:solidFill>
                          <a:effectLst/>
                          <a:latin typeface="radikal"/>
                        </a:rPr>
                        <a:t>Property</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444444"/>
                    </a:solidFill>
                  </a:tcPr>
                </a:tc>
                <a:tc>
                  <a:txBody>
                    <a:bodyPr/>
                    <a:lstStyle/>
                    <a:p>
                      <a:pPr algn="ctr" rtl="0" fontAlgn="base"/>
                      <a:r>
                        <a:rPr lang="en-US" sz="1200" b="1">
                          <a:solidFill>
                            <a:srgbClr val="FFFFFF"/>
                          </a:solidFill>
                          <a:effectLst/>
                          <a:latin typeface="radikal"/>
                        </a:rPr>
                        <a:t>Low Code Development</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444444"/>
                    </a:solidFill>
                  </a:tcPr>
                </a:tc>
                <a:tc>
                  <a:txBody>
                    <a:bodyPr/>
                    <a:lstStyle/>
                    <a:p>
                      <a:pPr algn="ctr" rtl="0" fontAlgn="base"/>
                      <a:r>
                        <a:rPr lang="en-US" sz="1200" b="1">
                          <a:solidFill>
                            <a:srgbClr val="FFFFFF"/>
                          </a:solidFill>
                          <a:effectLst/>
                          <a:latin typeface="radikal"/>
                        </a:rPr>
                        <a:t>Traditional Development</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444444"/>
                    </a:solidFill>
                  </a:tcPr>
                </a:tc>
                <a:extLst>
                  <a:ext uri="{0D108BD9-81ED-4DB2-BD59-A6C34878D82A}">
                    <a16:rowId xmlns:a16="http://schemas.microsoft.com/office/drawing/2014/main" val="3040875682"/>
                  </a:ext>
                </a:extLst>
              </a:tr>
              <a:tr h="657408">
                <a:tc>
                  <a:txBody>
                    <a:bodyPr/>
                    <a:lstStyle/>
                    <a:p>
                      <a:pPr algn="ctr" rtl="0" fontAlgn="ctr"/>
                      <a:r>
                        <a:rPr lang="en-US" sz="1400" dirty="0">
                          <a:effectLst/>
                        </a:rPr>
                        <a:t>Coding Knowledge</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Minimum knowledge required. Low code developers require basic coding knowledge.</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Professional web developers with advanced coding skills and knowledge of multiple web frameworks work with traditional web apps.</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707073794"/>
                  </a:ext>
                </a:extLst>
              </a:tr>
              <a:tr h="502508">
                <a:tc>
                  <a:txBody>
                    <a:bodyPr/>
                    <a:lstStyle/>
                    <a:p>
                      <a:pPr algn="ctr" rtl="0" fontAlgn="ctr"/>
                      <a:r>
                        <a:rPr lang="en-US" sz="1400" dirty="0">
                          <a:effectLst/>
                        </a:rPr>
                        <a:t>Speed of Development</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Quick to develop . You can develop a working web app in just 1-3 weeks.</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Time consuming and needs couple of months to make working app.</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23064079"/>
                  </a:ext>
                </a:extLst>
              </a:tr>
              <a:tr h="657408">
                <a:tc>
                  <a:txBody>
                    <a:bodyPr/>
                    <a:lstStyle/>
                    <a:p>
                      <a:pPr algn="ctr" rtl="0" fontAlgn="ctr"/>
                      <a:r>
                        <a:rPr lang="en-US" sz="1400" dirty="0">
                          <a:effectLst/>
                        </a:rPr>
                        <a:t>Deployment</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Deploying low code apps is fast. But you have access to limited platforms. Depending on the low code tools you are using, you can deploy only to supported platforms.</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With traditional web apps, you are free to deploy to any and all platforms.</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762407916"/>
                  </a:ext>
                </a:extLst>
              </a:tr>
              <a:tr h="710143">
                <a:tc>
                  <a:txBody>
                    <a:bodyPr/>
                    <a:lstStyle/>
                    <a:p>
                      <a:pPr algn="ctr" rtl="0" fontAlgn="ctr"/>
                      <a:r>
                        <a:rPr lang="en-US" sz="1400" dirty="0">
                          <a:effectLst/>
                        </a:rPr>
                        <a:t>Customization</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Customization is limited</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Customization is broader comparatively</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050727882"/>
                  </a:ext>
                </a:extLst>
              </a:tr>
              <a:tr h="558917">
                <a:tc>
                  <a:txBody>
                    <a:bodyPr/>
                    <a:lstStyle/>
                    <a:p>
                      <a:pPr algn="ctr" rtl="0" fontAlgn="ctr"/>
                      <a:r>
                        <a:rPr lang="en-US" sz="1400" dirty="0">
                          <a:effectLst/>
                        </a:rPr>
                        <a:t>Versioning</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Versioning is limited and not reliable</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Versioning can be achieved by external tools like visual studio, GIT, TFS </a:t>
                      </a:r>
                      <a:r>
                        <a:rPr lang="en-US" sz="1400" dirty="0" err="1">
                          <a:effectLst/>
                        </a:rPr>
                        <a:t>etc</a:t>
                      </a:r>
                      <a:endParaRPr lang="en-US" sz="1400" dirty="0">
                        <a:effectLst/>
                      </a:endParaRP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258730321"/>
                  </a:ext>
                </a:extLst>
              </a:tr>
              <a:tr h="710143">
                <a:tc>
                  <a:txBody>
                    <a:bodyPr/>
                    <a:lstStyle/>
                    <a:p>
                      <a:pPr algn="ctr" rtl="0" fontAlgn="ctr"/>
                      <a:r>
                        <a:rPr lang="en-US" sz="1400" dirty="0">
                          <a:effectLst/>
                        </a:rPr>
                        <a:t>Team Strength</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Most of the process is automated so small team can achieve required target</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Require bigger team comparatively.</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271244117"/>
                  </a:ext>
                </a:extLst>
              </a:tr>
              <a:tr h="865730">
                <a:tc>
                  <a:txBody>
                    <a:bodyPr/>
                    <a:lstStyle/>
                    <a:p>
                      <a:pPr algn="ctr" rtl="0" fontAlgn="ctr"/>
                      <a:r>
                        <a:rPr lang="en-US" sz="1400" dirty="0">
                          <a:effectLst/>
                        </a:rPr>
                        <a:t>Quality</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rtl="0" fontAlgn="base">
                        <a:buFont typeface="Arial" panose="020B0604020202020204" pitchFamily="34" charset="0"/>
                        <a:buChar char="•"/>
                      </a:pPr>
                      <a:r>
                        <a:rPr lang="en-US" sz="1400" dirty="0">
                          <a:effectLst/>
                          <a:latin typeface="inherit"/>
                        </a:rPr>
                        <a:t>Integrability is limited</a:t>
                      </a:r>
                    </a:p>
                    <a:p>
                      <a:pPr algn="l" rtl="0" fontAlgn="base">
                        <a:buFont typeface="Arial" panose="020B0604020202020204" pitchFamily="34" charset="0"/>
                        <a:buChar char="•"/>
                      </a:pPr>
                      <a:r>
                        <a:rPr lang="en-US" sz="1400" dirty="0">
                          <a:effectLst/>
                          <a:latin typeface="inherit"/>
                        </a:rPr>
                        <a:t>Scalability is limited</a:t>
                      </a:r>
                    </a:p>
                    <a:p>
                      <a:pPr algn="l" rtl="0" fontAlgn="base">
                        <a:buFont typeface="Arial" panose="020B0604020202020204" pitchFamily="34" charset="0"/>
                        <a:buChar char="•"/>
                      </a:pPr>
                      <a:r>
                        <a:rPr lang="en-US" sz="1400" dirty="0">
                          <a:effectLst/>
                          <a:latin typeface="inherit"/>
                        </a:rPr>
                        <a:t>Performance and speed is standard</a:t>
                      </a:r>
                    </a:p>
                    <a:p>
                      <a:pPr algn="l" rtl="0" fontAlgn="base">
                        <a:buFont typeface="Arial" panose="020B0604020202020204" pitchFamily="34" charset="0"/>
                        <a:buChar char="•"/>
                      </a:pPr>
                      <a:r>
                        <a:rPr lang="en-US" sz="1400" dirty="0">
                          <a:effectLst/>
                          <a:latin typeface="inherit"/>
                        </a:rPr>
                        <a:t>With live debugging, the app is error-free</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rtl="0" fontAlgn="base">
                        <a:buFont typeface="Arial" panose="020B0604020202020204" pitchFamily="34" charset="0"/>
                        <a:buChar char="•"/>
                      </a:pPr>
                      <a:r>
                        <a:rPr lang="en-US" sz="1400" dirty="0">
                          <a:effectLst/>
                          <a:latin typeface="inherit"/>
                        </a:rPr>
                        <a:t>Integrable with all systems</a:t>
                      </a:r>
                    </a:p>
                    <a:p>
                      <a:pPr algn="l" rtl="0" fontAlgn="base">
                        <a:buFont typeface="Arial" panose="020B0604020202020204" pitchFamily="34" charset="0"/>
                        <a:buChar char="•"/>
                      </a:pPr>
                      <a:r>
                        <a:rPr lang="en-US" sz="1400" dirty="0">
                          <a:effectLst/>
                          <a:latin typeface="inherit"/>
                        </a:rPr>
                        <a:t>High scalability</a:t>
                      </a:r>
                    </a:p>
                    <a:p>
                      <a:pPr algn="l" rtl="0" fontAlgn="base">
                        <a:buFont typeface="Arial" panose="020B0604020202020204" pitchFamily="34" charset="0"/>
                        <a:buChar char="•"/>
                      </a:pPr>
                      <a:r>
                        <a:rPr lang="en-US" sz="1400" dirty="0">
                          <a:effectLst/>
                          <a:latin typeface="inherit"/>
                        </a:rPr>
                        <a:t>Performance and speed is extremely high</a:t>
                      </a:r>
                    </a:p>
                    <a:p>
                      <a:pPr algn="l" rtl="0" fontAlgn="base">
                        <a:buFont typeface="Arial" panose="020B0604020202020204" pitchFamily="34" charset="0"/>
                        <a:buChar char="•"/>
                      </a:pPr>
                      <a:r>
                        <a:rPr lang="en-US" sz="1400" dirty="0">
                          <a:effectLst/>
                          <a:latin typeface="inherit"/>
                        </a:rPr>
                        <a:t>Testing and debugging requires time</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055951203"/>
                  </a:ext>
                </a:extLst>
              </a:tr>
              <a:tr h="917779">
                <a:tc>
                  <a:txBody>
                    <a:bodyPr/>
                    <a:lstStyle/>
                    <a:p>
                      <a:pPr algn="ctr" rtl="0" fontAlgn="ctr"/>
                      <a:r>
                        <a:rPr lang="en-US" sz="1400" dirty="0">
                          <a:effectLst/>
                        </a:rPr>
                        <a:t>Cost</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rtl="0" fontAlgn="base">
                        <a:buFont typeface="Arial" panose="020B0604020202020204" pitchFamily="34" charset="0"/>
                        <a:buNone/>
                      </a:pPr>
                      <a:r>
                        <a:rPr lang="en-US" sz="1400" dirty="0">
                          <a:effectLst/>
                          <a:latin typeface="inherit"/>
                        </a:rPr>
                        <a:t>Cost to develop is cheaper</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l" rtl="0" fontAlgn="base">
                        <a:buFont typeface="Arial" panose="020B0604020202020204" pitchFamily="34" charset="0"/>
                        <a:buChar char="•"/>
                      </a:pPr>
                      <a:r>
                        <a:rPr lang="en-US" sz="1400" dirty="0">
                          <a:effectLst/>
                          <a:latin typeface="inherit"/>
                        </a:rPr>
                        <a:t>Expensive as it requires license for software's, tools, database, reports, servers and web space</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651970487"/>
                  </a:ext>
                </a:extLst>
              </a:tr>
              <a:tr h="917779">
                <a:tc>
                  <a:txBody>
                    <a:bodyPr/>
                    <a:lstStyle/>
                    <a:p>
                      <a:pPr algn="ctr" rtl="0" fontAlgn="ctr"/>
                      <a:r>
                        <a:rPr lang="en-US" sz="1400" dirty="0">
                          <a:effectLst/>
                        </a:rPr>
                        <a:t>Maintenance</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Low code apps are easy maintenance comparatively. When the company updates the low code platform, your low code web apps will be automatically updated. So you spend minimal resources in the regular maintenance.</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tc>
                  <a:txBody>
                    <a:bodyPr/>
                    <a:lstStyle/>
                    <a:p>
                      <a:pPr algn="ctr" rtl="0" fontAlgn="ctr"/>
                      <a:r>
                        <a:rPr lang="en-US" sz="1400" dirty="0">
                          <a:effectLst/>
                        </a:rPr>
                        <a:t>Custom-built web apps can be tough to regularly update and maintain. You need a dedicated team to update the code each time</a:t>
                      </a:r>
                    </a:p>
                  </a:txBody>
                  <a:tcPr marL="16615" marR="16615" marT="16615" marB="16615" anchor="ctr">
                    <a:lnL w="7620" cap="flat" cmpd="sng" algn="ctr">
                      <a:solidFill>
                        <a:srgbClr val="DEE2E6"/>
                      </a:solidFill>
                      <a:prstDash val="solid"/>
                      <a:round/>
                      <a:headEnd type="none" w="med" len="med"/>
                      <a:tailEnd type="none" w="med" len="med"/>
                    </a:lnL>
                    <a:lnR w="7620" cap="flat" cmpd="sng" algn="ctr">
                      <a:solidFill>
                        <a:srgbClr val="DEE2E6"/>
                      </a:solidFill>
                      <a:prstDash val="solid"/>
                      <a:round/>
                      <a:headEnd type="none" w="med" len="med"/>
                      <a:tailEnd type="none" w="med" len="med"/>
                    </a:lnR>
                    <a:lnT w="7620" cap="flat" cmpd="sng" algn="ctr">
                      <a:solidFill>
                        <a:srgbClr val="DEE2E6"/>
                      </a:solidFill>
                      <a:prstDash val="solid"/>
                      <a:round/>
                      <a:headEnd type="none" w="med" len="med"/>
                      <a:tailEnd type="none" w="med" len="med"/>
                    </a:lnT>
                    <a:lnB w="7620"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907638273"/>
                  </a:ext>
                </a:extLst>
              </a:tr>
            </a:tbl>
          </a:graphicData>
        </a:graphic>
      </p:graphicFrame>
    </p:spTree>
    <p:extLst>
      <p:ext uri="{BB962C8B-B14F-4D97-AF65-F5344CB8AC3E}">
        <p14:creationId xmlns:p14="http://schemas.microsoft.com/office/powerpoint/2010/main" val="2435528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8DAFB9-4DB4-4AA7-B607-E069BAE4C7CF}"/>
              </a:ext>
            </a:extLst>
          </p:cNvPr>
          <p:cNvSpPr>
            <a:spLocks noGrp="1"/>
          </p:cNvSpPr>
          <p:nvPr>
            <p:ph type="title"/>
          </p:nvPr>
        </p:nvSpPr>
        <p:spPr>
          <a:xfrm>
            <a:off x="457200" y="1033272"/>
            <a:ext cx="3404169" cy="4396377"/>
          </a:xfrm>
        </p:spPr>
        <p:txBody>
          <a:bodyPr anchor="t">
            <a:normAutofit/>
          </a:bodyPr>
          <a:lstStyle/>
          <a:p>
            <a:br>
              <a:rPr lang="en-US" dirty="0"/>
            </a:br>
            <a:br>
              <a:rPr lang="en-US" dirty="0"/>
            </a:br>
            <a:br>
              <a:rPr lang="en-US" dirty="0"/>
            </a:br>
            <a:br>
              <a:rPr lang="en-US" dirty="0"/>
            </a:br>
            <a:r>
              <a:rPr lang="en-US" dirty="0"/>
              <a:t>   LCNC Platforms</a:t>
            </a:r>
          </a:p>
        </p:txBody>
      </p:sp>
      <p:sp>
        <p:nvSpPr>
          <p:cNvPr id="3" name="Slide Number Placeholder 2">
            <a:extLst>
              <a:ext uri="{FF2B5EF4-FFF2-40B4-BE49-F238E27FC236}">
                <a16:creationId xmlns:a16="http://schemas.microsoft.com/office/drawing/2014/main" id="{0E4EA2DF-18D6-4410-910F-D313C8F19B4F}"/>
              </a:ext>
            </a:extLst>
          </p:cNvPr>
          <p:cNvSpPr>
            <a:spLocks noGrp="1"/>
          </p:cNvSpPr>
          <p:nvPr>
            <p:ph type="sldNum" sz="quarter" idx="12"/>
          </p:nvPr>
        </p:nvSpPr>
        <p:spPr>
          <a:xfrm>
            <a:off x="11256963" y="6453336"/>
            <a:ext cx="457200" cy="220655"/>
          </a:xfrm>
        </p:spPr>
        <p:txBody>
          <a:bodyPr>
            <a:normAutofit/>
          </a:bodyPr>
          <a:lstStyle/>
          <a:p>
            <a:pPr>
              <a:lnSpc>
                <a:spcPct val="90000"/>
              </a:lnSpc>
              <a:spcAft>
                <a:spcPts val="600"/>
              </a:spcAft>
            </a:pPr>
            <a:fld id="{C8FF5BAC-20BC-42CA-B80C-4B364F701D57}" type="slidenum">
              <a:rPr lang="en-IN" smtClean="0"/>
              <a:pPr>
                <a:lnSpc>
                  <a:spcPct val="90000"/>
                </a:lnSpc>
                <a:spcAft>
                  <a:spcPts val="600"/>
                </a:spcAft>
              </a:pPr>
              <a:t>7</a:t>
            </a:fld>
            <a:endParaRPr lang="en-IN"/>
          </a:p>
        </p:txBody>
      </p:sp>
      <p:sp>
        <p:nvSpPr>
          <p:cNvPr id="5" name="Text Placeholder 4">
            <a:extLst>
              <a:ext uri="{FF2B5EF4-FFF2-40B4-BE49-F238E27FC236}">
                <a16:creationId xmlns:a16="http://schemas.microsoft.com/office/drawing/2014/main" id="{8D2D1151-17D5-48C6-988E-C05CE54C3021}"/>
              </a:ext>
            </a:extLst>
          </p:cNvPr>
          <p:cNvSpPr>
            <a:spLocks noGrp="1"/>
          </p:cNvSpPr>
          <p:nvPr>
            <p:ph type="body" sz="quarter" idx="14"/>
          </p:nvPr>
        </p:nvSpPr>
        <p:spPr>
          <a:xfrm>
            <a:off x="5318454" y="599768"/>
            <a:ext cx="6378246" cy="5633884"/>
          </a:xfrm>
        </p:spPr>
        <p:txBody>
          <a:bodyPr anchor="t">
            <a:normAutofit/>
          </a:bodyPr>
          <a:lstStyle/>
          <a:p>
            <a:pPr>
              <a:lnSpc>
                <a:spcPct val="90000"/>
              </a:lnSpc>
            </a:pPr>
            <a:r>
              <a:rPr lang="en-US" sz="1800" dirty="0">
                <a:latin typeface="Abadi" panose="020B0604020104020204" pitchFamily="34" charset="0"/>
              </a:rPr>
              <a:t>Microsoft Power Apps</a:t>
            </a:r>
          </a:p>
          <a:p>
            <a:pPr>
              <a:lnSpc>
                <a:spcPct val="90000"/>
              </a:lnSpc>
            </a:pPr>
            <a:r>
              <a:rPr lang="en-US" sz="1800" dirty="0">
                <a:latin typeface="Abadi" panose="020B0604020104020204" pitchFamily="34" charset="0"/>
              </a:rPr>
              <a:t>Out System</a:t>
            </a:r>
          </a:p>
          <a:p>
            <a:pPr>
              <a:lnSpc>
                <a:spcPct val="90000"/>
              </a:lnSpc>
            </a:pPr>
            <a:r>
              <a:rPr lang="en-US" sz="1800" dirty="0">
                <a:latin typeface="Abadi" panose="020B0604020104020204" pitchFamily="34" charset="0"/>
              </a:rPr>
              <a:t>Salesforce</a:t>
            </a:r>
          </a:p>
          <a:p>
            <a:pPr>
              <a:lnSpc>
                <a:spcPct val="90000"/>
              </a:lnSpc>
            </a:pPr>
            <a:r>
              <a:rPr lang="en-US" sz="1800" dirty="0">
                <a:latin typeface="Abadi" panose="020B0604020104020204" pitchFamily="34" charset="0"/>
              </a:rPr>
              <a:t>Oracle Apex</a:t>
            </a:r>
          </a:p>
          <a:p>
            <a:pPr>
              <a:lnSpc>
                <a:spcPct val="90000"/>
              </a:lnSpc>
            </a:pPr>
            <a:r>
              <a:rPr lang="en-US" sz="1800" dirty="0">
                <a:latin typeface="Abadi" panose="020B0604020104020204" pitchFamily="34" charset="0"/>
              </a:rPr>
              <a:t>Visual LANSA</a:t>
            </a:r>
          </a:p>
          <a:p>
            <a:pPr>
              <a:lnSpc>
                <a:spcPct val="90000"/>
              </a:lnSpc>
            </a:pPr>
            <a:r>
              <a:rPr lang="en-US" sz="1800" dirty="0">
                <a:latin typeface="Abadi" panose="020B0604020104020204" pitchFamily="34" charset="0"/>
              </a:rPr>
              <a:t>Retool</a:t>
            </a:r>
          </a:p>
          <a:p>
            <a:pPr>
              <a:lnSpc>
                <a:spcPct val="90000"/>
              </a:lnSpc>
            </a:pPr>
            <a:r>
              <a:rPr lang="en-US" sz="1800" dirty="0" err="1">
                <a:latin typeface="Abadi" panose="020B0604020104020204" pitchFamily="34" charset="0"/>
              </a:rPr>
              <a:t>Quixy</a:t>
            </a:r>
            <a:endParaRPr lang="en-US" sz="1800" dirty="0">
              <a:latin typeface="Abadi" panose="020B0604020104020204" pitchFamily="34" charset="0"/>
            </a:endParaRPr>
          </a:p>
          <a:p>
            <a:pPr>
              <a:lnSpc>
                <a:spcPct val="90000"/>
              </a:lnSpc>
            </a:pPr>
            <a:r>
              <a:rPr lang="en-US" sz="1800" dirty="0" err="1">
                <a:latin typeface="Abadi" panose="020B0604020104020204" pitchFamily="34" charset="0"/>
              </a:rPr>
              <a:t>Creatio</a:t>
            </a:r>
            <a:endParaRPr lang="en-US" sz="1800" dirty="0">
              <a:latin typeface="Abadi" panose="020B0604020104020204" pitchFamily="34" charset="0"/>
            </a:endParaRPr>
          </a:p>
          <a:p>
            <a:pPr>
              <a:lnSpc>
                <a:spcPct val="90000"/>
              </a:lnSpc>
            </a:pPr>
            <a:r>
              <a:rPr lang="en-US" sz="1800" dirty="0" err="1">
                <a:latin typeface="Abadi" panose="020B0604020104020204" pitchFamily="34" charset="0"/>
              </a:rPr>
              <a:t>Genxus</a:t>
            </a:r>
            <a:endParaRPr lang="en-US" sz="1800" dirty="0">
              <a:latin typeface="Abadi" panose="020B0604020104020204" pitchFamily="34" charset="0"/>
            </a:endParaRPr>
          </a:p>
          <a:p>
            <a:pPr>
              <a:lnSpc>
                <a:spcPct val="90000"/>
              </a:lnSpc>
            </a:pPr>
            <a:r>
              <a:rPr lang="en-US" sz="1800" dirty="0" err="1">
                <a:latin typeface="Abadi" panose="020B0604020104020204" pitchFamily="34" charset="0"/>
              </a:rPr>
              <a:t>Zoho</a:t>
            </a:r>
            <a:r>
              <a:rPr lang="en-US" sz="1800" dirty="0">
                <a:latin typeface="Abadi" panose="020B0604020104020204" pitchFamily="34" charset="0"/>
              </a:rPr>
              <a:t> Creator</a:t>
            </a:r>
          </a:p>
          <a:p>
            <a:pPr>
              <a:lnSpc>
                <a:spcPct val="90000"/>
              </a:lnSpc>
            </a:pPr>
            <a:r>
              <a:rPr lang="en-US" sz="1800" dirty="0">
                <a:latin typeface="Abadi" panose="020B0604020104020204" pitchFamily="34" charset="0"/>
              </a:rPr>
              <a:t>Web.com</a:t>
            </a:r>
          </a:p>
          <a:p>
            <a:pPr>
              <a:lnSpc>
                <a:spcPct val="90000"/>
              </a:lnSpc>
            </a:pPr>
            <a:r>
              <a:rPr lang="en-US" sz="1800" dirty="0">
                <a:latin typeface="Abadi" panose="020B0604020104020204" pitchFamily="34" charset="0"/>
              </a:rPr>
              <a:t>Appian</a:t>
            </a:r>
          </a:p>
          <a:p>
            <a:pPr>
              <a:lnSpc>
                <a:spcPct val="90000"/>
              </a:lnSpc>
            </a:pPr>
            <a:r>
              <a:rPr lang="en-US" sz="1800" dirty="0">
                <a:latin typeface="Abadi" panose="020B0604020104020204" pitchFamily="34" charset="0"/>
              </a:rPr>
              <a:t>App Sheet</a:t>
            </a:r>
          </a:p>
          <a:p>
            <a:pPr>
              <a:lnSpc>
                <a:spcPct val="90000"/>
              </a:lnSpc>
            </a:pPr>
            <a:r>
              <a:rPr lang="en-US" sz="1800" dirty="0">
                <a:latin typeface="Abadi" panose="020B0604020104020204" pitchFamily="34" charset="0"/>
              </a:rPr>
              <a:t>Google App Maker</a:t>
            </a:r>
          </a:p>
          <a:p>
            <a:pPr>
              <a:lnSpc>
                <a:spcPct val="90000"/>
              </a:lnSpc>
            </a:pPr>
            <a:r>
              <a:rPr lang="en-US" sz="1800" dirty="0">
                <a:latin typeface="Abadi" panose="020B0604020104020204" pitchFamily="34" charset="0"/>
              </a:rPr>
              <a:t>File Maker</a:t>
            </a:r>
          </a:p>
          <a:p>
            <a:pPr>
              <a:lnSpc>
                <a:spcPct val="90000"/>
              </a:lnSpc>
            </a:pPr>
            <a:endParaRPr lang="en-US" sz="1200" dirty="0"/>
          </a:p>
        </p:txBody>
      </p:sp>
      <p:sp>
        <p:nvSpPr>
          <p:cNvPr id="2" name="Footer Placeholder 1">
            <a:extLst>
              <a:ext uri="{FF2B5EF4-FFF2-40B4-BE49-F238E27FC236}">
                <a16:creationId xmlns:a16="http://schemas.microsoft.com/office/drawing/2014/main" id="{66A2FA73-D706-445D-944E-C6213437BB72}"/>
              </a:ext>
            </a:extLst>
          </p:cNvPr>
          <p:cNvSpPr>
            <a:spLocks noGrp="1"/>
          </p:cNvSpPr>
          <p:nvPr>
            <p:ph type="ftr" sz="quarter" idx="11"/>
          </p:nvPr>
        </p:nvSpPr>
        <p:spPr>
          <a:xfrm>
            <a:off x="4724400" y="6453336"/>
            <a:ext cx="2743200" cy="188690"/>
          </a:xfrm>
        </p:spPr>
        <p:txBody>
          <a:bodyPr>
            <a:normAutofit/>
          </a:bodyPr>
          <a:lstStyle/>
          <a:p>
            <a:pPr>
              <a:lnSpc>
                <a:spcPct val="90000"/>
              </a:lnSpc>
              <a:spcAft>
                <a:spcPts val="600"/>
              </a:spcAft>
            </a:pPr>
            <a:r>
              <a:rPr lang="en-US" sz="600"/>
              <a:t>© 2021 Indegene. All rights reserved.</a:t>
            </a:r>
            <a:endParaRPr lang="en-IN" sz="600"/>
          </a:p>
        </p:txBody>
      </p:sp>
    </p:spTree>
    <p:extLst>
      <p:ext uri="{BB962C8B-B14F-4D97-AF65-F5344CB8AC3E}">
        <p14:creationId xmlns:p14="http://schemas.microsoft.com/office/powerpoint/2010/main" val="259776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A7B0A-24CF-4F4F-A238-4F87355FF929}"/>
              </a:ext>
            </a:extLst>
          </p:cNvPr>
          <p:cNvSpPr>
            <a:spLocks noGrp="1"/>
          </p:cNvSpPr>
          <p:nvPr>
            <p:ph type="title"/>
          </p:nvPr>
        </p:nvSpPr>
        <p:spPr>
          <a:xfrm>
            <a:off x="457200" y="1033272"/>
            <a:ext cx="3404169" cy="4396377"/>
          </a:xfrm>
        </p:spPr>
        <p:txBody>
          <a:bodyPr anchor="t">
            <a:normAutofit/>
          </a:bodyPr>
          <a:lstStyle/>
          <a:p>
            <a:pPr algn="ctr"/>
            <a:br>
              <a:rPr lang="en-US" dirty="0"/>
            </a:br>
            <a:br>
              <a:rPr lang="en-US" dirty="0"/>
            </a:br>
            <a:br>
              <a:rPr lang="en-US" dirty="0"/>
            </a:br>
            <a:br>
              <a:rPr lang="en-US" dirty="0"/>
            </a:br>
            <a:r>
              <a:rPr lang="en-US" dirty="0"/>
              <a:t>Introduction to Power Apps</a:t>
            </a:r>
          </a:p>
        </p:txBody>
      </p:sp>
      <p:sp>
        <p:nvSpPr>
          <p:cNvPr id="3" name="Slide Number Placeholder 2">
            <a:extLst>
              <a:ext uri="{FF2B5EF4-FFF2-40B4-BE49-F238E27FC236}">
                <a16:creationId xmlns:a16="http://schemas.microsoft.com/office/drawing/2014/main" id="{78A7E373-5FB5-4734-9161-94798827E62A}"/>
              </a:ext>
            </a:extLst>
          </p:cNvPr>
          <p:cNvSpPr>
            <a:spLocks noGrp="1"/>
          </p:cNvSpPr>
          <p:nvPr>
            <p:ph type="sldNum" sz="quarter" idx="12"/>
          </p:nvPr>
        </p:nvSpPr>
        <p:spPr>
          <a:xfrm>
            <a:off x="11256963" y="6453336"/>
            <a:ext cx="457200" cy="220655"/>
          </a:xfrm>
        </p:spPr>
        <p:txBody>
          <a:bodyPr>
            <a:normAutofit/>
          </a:bodyPr>
          <a:lstStyle/>
          <a:p>
            <a:pPr>
              <a:lnSpc>
                <a:spcPct val="90000"/>
              </a:lnSpc>
              <a:spcAft>
                <a:spcPts val="600"/>
              </a:spcAft>
            </a:pPr>
            <a:fld id="{C8FF5BAC-20BC-42CA-B80C-4B364F701D57}" type="slidenum">
              <a:rPr lang="en-IN" smtClean="0"/>
              <a:pPr>
                <a:lnSpc>
                  <a:spcPct val="90000"/>
                </a:lnSpc>
                <a:spcAft>
                  <a:spcPts val="600"/>
                </a:spcAft>
              </a:pPr>
              <a:t>8</a:t>
            </a:fld>
            <a:endParaRPr lang="en-IN"/>
          </a:p>
        </p:txBody>
      </p:sp>
      <p:sp>
        <p:nvSpPr>
          <p:cNvPr id="5" name="Text Placeholder 4">
            <a:extLst>
              <a:ext uri="{FF2B5EF4-FFF2-40B4-BE49-F238E27FC236}">
                <a16:creationId xmlns:a16="http://schemas.microsoft.com/office/drawing/2014/main" id="{730E4FF2-AA51-4229-9952-B97143A7156E}"/>
              </a:ext>
            </a:extLst>
          </p:cNvPr>
          <p:cNvSpPr>
            <a:spLocks noGrp="1"/>
          </p:cNvSpPr>
          <p:nvPr>
            <p:ph type="body" sz="quarter" idx="14"/>
          </p:nvPr>
        </p:nvSpPr>
        <p:spPr>
          <a:xfrm>
            <a:off x="5318454" y="1033272"/>
            <a:ext cx="6378246" cy="4386470"/>
          </a:xfrm>
        </p:spPr>
        <p:txBody>
          <a:bodyPr anchor="t">
            <a:normAutofit/>
          </a:bodyPr>
          <a:lstStyle/>
          <a:p>
            <a:r>
              <a:rPr lang="en-US" b="0" i="0" dirty="0">
                <a:effectLst/>
                <a:latin typeface="Abadi" panose="020B0604020104020204" pitchFamily="34" charset="0"/>
              </a:rPr>
              <a:t>Power Apps is a suite of apps, services, connectors, and a data platform that provides you with an opportunity to build custom apps for your business needs. </a:t>
            </a:r>
          </a:p>
          <a:p>
            <a:pPr marL="0" indent="0">
              <a:buNone/>
            </a:pPr>
            <a:endParaRPr lang="en-US" b="0" i="0" dirty="0">
              <a:effectLst/>
              <a:latin typeface="Abadi" panose="020B0604020104020204" pitchFamily="34" charset="0"/>
            </a:endParaRPr>
          </a:p>
          <a:p>
            <a:r>
              <a:rPr lang="en-US" b="0" i="0" dirty="0">
                <a:effectLst/>
                <a:latin typeface="Abadi" panose="020B0604020104020204" pitchFamily="34" charset="0"/>
              </a:rPr>
              <a:t>By using Power Apps, you can quickly build custom business apps that connect to your business data that is stored either in the underlying data platform (Microsoft Dataverse) or in various online and on-premises data sources (SharePoint, Excel, Office 365, Dynamics 365, SQL Server, and so on).</a:t>
            </a:r>
            <a:endParaRPr lang="en-US" dirty="0">
              <a:latin typeface="Abadi" panose="020B0604020104020204" pitchFamily="34" charset="0"/>
            </a:endParaRPr>
          </a:p>
          <a:p>
            <a:endParaRPr lang="en-US" dirty="0"/>
          </a:p>
        </p:txBody>
      </p:sp>
      <p:sp>
        <p:nvSpPr>
          <p:cNvPr id="2" name="Footer Placeholder 1">
            <a:extLst>
              <a:ext uri="{FF2B5EF4-FFF2-40B4-BE49-F238E27FC236}">
                <a16:creationId xmlns:a16="http://schemas.microsoft.com/office/drawing/2014/main" id="{FDAC8485-A761-4443-A125-A5F24F886453}"/>
              </a:ext>
            </a:extLst>
          </p:cNvPr>
          <p:cNvSpPr>
            <a:spLocks noGrp="1"/>
          </p:cNvSpPr>
          <p:nvPr>
            <p:ph type="ftr" sz="quarter" idx="11"/>
          </p:nvPr>
        </p:nvSpPr>
        <p:spPr>
          <a:xfrm>
            <a:off x="4724400" y="6453336"/>
            <a:ext cx="2743200" cy="188690"/>
          </a:xfrm>
        </p:spPr>
        <p:txBody>
          <a:bodyPr>
            <a:normAutofit/>
          </a:bodyPr>
          <a:lstStyle/>
          <a:p>
            <a:pPr>
              <a:lnSpc>
                <a:spcPct val="90000"/>
              </a:lnSpc>
              <a:spcAft>
                <a:spcPts val="600"/>
              </a:spcAft>
            </a:pPr>
            <a:r>
              <a:rPr lang="en-US" sz="600"/>
              <a:t>© 2021 Indegene. All rights reserved.</a:t>
            </a:r>
            <a:endParaRPr lang="en-IN" sz="600"/>
          </a:p>
        </p:txBody>
      </p:sp>
    </p:spTree>
    <p:extLst>
      <p:ext uri="{BB962C8B-B14F-4D97-AF65-F5344CB8AC3E}">
        <p14:creationId xmlns:p14="http://schemas.microsoft.com/office/powerpoint/2010/main" val="120450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A7B0A-24CF-4F4F-A238-4F87355FF929}"/>
              </a:ext>
            </a:extLst>
          </p:cNvPr>
          <p:cNvSpPr>
            <a:spLocks noGrp="1"/>
          </p:cNvSpPr>
          <p:nvPr>
            <p:ph type="title"/>
          </p:nvPr>
        </p:nvSpPr>
        <p:spPr>
          <a:xfrm>
            <a:off x="457200" y="1033272"/>
            <a:ext cx="4114800" cy="4396377"/>
          </a:xfrm>
        </p:spPr>
        <p:txBody>
          <a:bodyPr anchor="t">
            <a:normAutofit/>
          </a:bodyPr>
          <a:lstStyle/>
          <a:p>
            <a:br>
              <a:rPr lang="en-US" dirty="0"/>
            </a:br>
            <a:br>
              <a:rPr lang="en-US" dirty="0"/>
            </a:br>
            <a:br>
              <a:rPr lang="en-US" dirty="0"/>
            </a:br>
            <a:r>
              <a:rPr lang="en-US" dirty="0"/>
              <a:t>Power Apps Building Blocks</a:t>
            </a:r>
            <a:br>
              <a:rPr lang="en-US" dirty="0"/>
            </a:br>
            <a:endParaRPr lang="en-US" dirty="0"/>
          </a:p>
        </p:txBody>
      </p:sp>
      <p:sp>
        <p:nvSpPr>
          <p:cNvPr id="3" name="Slide Number Placeholder 2">
            <a:extLst>
              <a:ext uri="{FF2B5EF4-FFF2-40B4-BE49-F238E27FC236}">
                <a16:creationId xmlns:a16="http://schemas.microsoft.com/office/drawing/2014/main" id="{78A7E373-5FB5-4734-9161-94798827E62A}"/>
              </a:ext>
            </a:extLst>
          </p:cNvPr>
          <p:cNvSpPr>
            <a:spLocks noGrp="1"/>
          </p:cNvSpPr>
          <p:nvPr>
            <p:ph type="sldNum" sz="quarter" idx="12"/>
          </p:nvPr>
        </p:nvSpPr>
        <p:spPr>
          <a:xfrm>
            <a:off x="11256963" y="6453336"/>
            <a:ext cx="457200" cy="220655"/>
          </a:xfrm>
        </p:spPr>
        <p:txBody>
          <a:bodyPr>
            <a:normAutofit/>
          </a:bodyPr>
          <a:lstStyle/>
          <a:p>
            <a:pPr>
              <a:lnSpc>
                <a:spcPct val="90000"/>
              </a:lnSpc>
              <a:spcAft>
                <a:spcPts val="600"/>
              </a:spcAft>
            </a:pPr>
            <a:fld id="{C8FF5BAC-20BC-42CA-B80C-4B364F701D57}" type="slidenum">
              <a:rPr lang="en-IN" smtClean="0"/>
              <a:pPr>
                <a:lnSpc>
                  <a:spcPct val="90000"/>
                </a:lnSpc>
                <a:spcAft>
                  <a:spcPts val="600"/>
                </a:spcAft>
              </a:pPr>
              <a:t>9</a:t>
            </a:fld>
            <a:endParaRPr lang="en-IN"/>
          </a:p>
        </p:txBody>
      </p:sp>
      <p:sp>
        <p:nvSpPr>
          <p:cNvPr id="5" name="Text Placeholder 4">
            <a:extLst>
              <a:ext uri="{FF2B5EF4-FFF2-40B4-BE49-F238E27FC236}">
                <a16:creationId xmlns:a16="http://schemas.microsoft.com/office/drawing/2014/main" id="{730E4FF2-AA51-4229-9952-B97143A7156E}"/>
              </a:ext>
            </a:extLst>
          </p:cNvPr>
          <p:cNvSpPr>
            <a:spLocks noGrp="1"/>
          </p:cNvSpPr>
          <p:nvPr>
            <p:ph type="body" sz="quarter" idx="14"/>
          </p:nvPr>
        </p:nvSpPr>
        <p:spPr>
          <a:xfrm>
            <a:off x="5318454" y="1033272"/>
            <a:ext cx="6378246" cy="4386470"/>
          </a:xfrm>
        </p:spPr>
        <p:txBody>
          <a:bodyPr anchor="t">
            <a:normAutofit/>
          </a:bodyPr>
          <a:lstStyle/>
          <a:p>
            <a:pPr>
              <a:buFont typeface="Arial" panose="020B0604020202020204" pitchFamily="34" charset="0"/>
              <a:buChar char="•"/>
            </a:pPr>
            <a:r>
              <a:rPr lang="en-US">
                <a:hlinkClick r:id="rId2">
                  <a:extLst>
                    <a:ext uri="{A12FA001-AC4F-418D-AE19-62706E023703}">
                      <ahyp:hlinkClr xmlns:ahyp="http://schemas.microsoft.com/office/drawing/2018/hyperlinkcolor" val="tx"/>
                    </a:ext>
                  </a:extLst>
                </a:hlinkClick>
              </a:rPr>
              <a:t>Power Apps Home Page</a:t>
            </a:r>
            <a:r>
              <a:rPr lang="en-US"/>
              <a:t> - Apps start here, whether you build them from data, a sample app, or a blank screen.</a:t>
            </a:r>
          </a:p>
          <a:p>
            <a:pPr marL="0" indent="0">
              <a:buNone/>
            </a:pPr>
            <a:endParaRPr lang="en-US"/>
          </a:p>
          <a:p>
            <a:pPr>
              <a:buFont typeface="Arial" panose="020B0604020202020204" pitchFamily="34" charset="0"/>
              <a:buChar char="•"/>
            </a:pPr>
            <a:r>
              <a:rPr lang="en-US">
                <a:hlinkClick r:id="rId3">
                  <a:extLst>
                    <a:ext uri="{A12FA001-AC4F-418D-AE19-62706E023703}">
                      <ahyp:hlinkClr xmlns:ahyp="http://schemas.microsoft.com/office/drawing/2018/hyperlinkcolor" val="tx"/>
                    </a:ext>
                  </a:extLst>
                </a:hlinkClick>
              </a:rPr>
              <a:t>Power Apps Studio</a:t>
            </a:r>
            <a:r>
              <a:rPr lang="en-US"/>
              <a:t> - Develop your apps further by connecting to data, adding and arranging user interface (UI) elements (known as controls), and building formulas.</a:t>
            </a:r>
          </a:p>
          <a:p>
            <a:pPr marL="0" indent="0">
              <a:buNone/>
            </a:pPr>
            <a:endParaRPr lang="en-US"/>
          </a:p>
          <a:p>
            <a:pPr>
              <a:buFont typeface="Arial" panose="020B0604020202020204" pitchFamily="34" charset="0"/>
              <a:buChar char="•"/>
            </a:pPr>
            <a:r>
              <a:rPr lang="en-US" u="sng"/>
              <a:t>Power Apps Mobile </a:t>
            </a:r>
            <a:r>
              <a:rPr lang="en-US"/>
              <a:t>- Run your apps on Microsoft Windows, Apple iOS, and Google Android devices.</a:t>
            </a:r>
          </a:p>
          <a:p>
            <a:pPr marL="0" indent="0">
              <a:buNone/>
            </a:pPr>
            <a:endParaRPr lang="en-US"/>
          </a:p>
          <a:p>
            <a:pPr>
              <a:buFont typeface="Arial" panose="020B0604020202020204" pitchFamily="34" charset="0"/>
              <a:buChar char="•"/>
            </a:pPr>
            <a:r>
              <a:rPr lang="en-US">
                <a:hlinkClick r:id="rId4">
                  <a:extLst>
                    <a:ext uri="{A12FA001-AC4F-418D-AE19-62706E023703}">
                      <ahyp:hlinkClr xmlns:ahyp="http://schemas.microsoft.com/office/drawing/2018/hyperlinkcolor" val="tx"/>
                    </a:ext>
                  </a:extLst>
                </a:hlinkClick>
              </a:rPr>
              <a:t>Power Apps Admin Center</a:t>
            </a:r>
            <a:r>
              <a:rPr lang="en-US"/>
              <a:t> - Manage Power Apps environments and other components.</a:t>
            </a:r>
          </a:p>
          <a:p>
            <a:endParaRPr lang="en-US" dirty="0"/>
          </a:p>
        </p:txBody>
      </p:sp>
      <p:sp>
        <p:nvSpPr>
          <p:cNvPr id="2" name="Footer Placeholder 1">
            <a:extLst>
              <a:ext uri="{FF2B5EF4-FFF2-40B4-BE49-F238E27FC236}">
                <a16:creationId xmlns:a16="http://schemas.microsoft.com/office/drawing/2014/main" id="{FDAC8485-A761-4443-A125-A5F24F886453}"/>
              </a:ext>
            </a:extLst>
          </p:cNvPr>
          <p:cNvSpPr>
            <a:spLocks noGrp="1"/>
          </p:cNvSpPr>
          <p:nvPr>
            <p:ph type="ftr" sz="quarter" idx="11"/>
          </p:nvPr>
        </p:nvSpPr>
        <p:spPr>
          <a:xfrm>
            <a:off x="4724400" y="6453336"/>
            <a:ext cx="2743200" cy="188690"/>
          </a:xfrm>
        </p:spPr>
        <p:txBody>
          <a:bodyPr>
            <a:normAutofit/>
          </a:bodyPr>
          <a:lstStyle/>
          <a:p>
            <a:pPr>
              <a:lnSpc>
                <a:spcPct val="90000"/>
              </a:lnSpc>
              <a:spcAft>
                <a:spcPts val="600"/>
              </a:spcAft>
            </a:pPr>
            <a:r>
              <a:rPr lang="en-US" sz="600"/>
              <a:t>© 2021 Indegene. All rights reserved.</a:t>
            </a:r>
            <a:endParaRPr lang="en-IN" sz="600"/>
          </a:p>
        </p:txBody>
      </p:sp>
    </p:spTree>
    <p:extLst>
      <p:ext uri="{BB962C8B-B14F-4D97-AF65-F5344CB8AC3E}">
        <p14:creationId xmlns:p14="http://schemas.microsoft.com/office/powerpoint/2010/main" val="3481374078"/>
      </p:ext>
    </p:extLst>
  </p:cSld>
  <p:clrMapOvr>
    <a:masterClrMapping/>
  </p:clrMapOvr>
</p:sld>
</file>

<file path=ppt/theme/theme1.xml><?xml version="1.0" encoding="utf-8"?>
<a:theme xmlns:a="http://schemas.openxmlformats.org/drawingml/2006/main" name="Indgene_100821_V6">
  <a:themeElements>
    <a:clrScheme name="Indegene color palete">
      <a:dk1>
        <a:sysClr val="windowText" lastClr="000000"/>
      </a:dk1>
      <a:lt1>
        <a:sysClr val="window" lastClr="FFFFFF"/>
      </a:lt1>
      <a:dk2>
        <a:srgbClr val="44546A"/>
      </a:dk2>
      <a:lt2>
        <a:srgbClr val="E7E6E6"/>
      </a:lt2>
      <a:accent1>
        <a:srgbClr val="034EA2"/>
      </a:accent1>
      <a:accent2>
        <a:srgbClr val="ED0677"/>
      </a:accent2>
      <a:accent3>
        <a:srgbClr val="00C0F3"/>
      </a:accent3>
      <a:accent4>
        <a:srgbClr val="BCBEC0"/>
      </a:accent4>
      <a:accent5>
        <a:srgbClr val="72BF44"/>
      </a:accent5>
      <a:accent6>
        <a:srgbClr val="034EA2"/>
      </a:accent6>
      <a:hlink>
        <a:srgbClr val="0563C1"/>
      </a:hlink>
      <a:folHlink>
        <a:srgbClr val="954F72"/>
      </a:folHlink>
    </a:clrScheme>
    <a:fontScheme name="Indegenefont">
      <a:majorFont>
        <a:latin typeface="Nunito Sans"/>
        <a:ea typeface=""/>
        <a:cs typeface=""/>
      </a:majorFont>
      <a:minorFont>
        <a:latin typeface="Nuni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F85B46FD-1777-4A81-A134-E91623AB4286}" vid="{EF7DAB70-3099-410F-81EF-56E372FD261A}"/>
    </a:ext>
  </a:extLst>
</a:theme>
</file>

<file path=docProps/app.xml><?xml version="1.0" encoding="utf-8"?>
<Properties xmlns="http://schemas.openxmlformats.org/officeDocument/2006/extended-properties" xmlns:vt="http://schemas.openxmlformats.org/officeDocument/2006/docPropsVTypes">
  <TotalTime>264</TotalTime>
  <Words>1497</Words>
  <Application>Microsoft Office PowerPoint</Application>
  <PresentationFormat>Widescreen</PresentationFormat>
  <Paragraphs>166</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Abadi</vt:lpstr>
      <vt:lpstr>Arial</vt:lpstr>
      <vt:lpstr>inherit</vt:lpstr>
      <vt:lpstr>Nunito Sans</vt:lpstr>
      <vt:lpstr>radikal</vt:lpstr>
      <vt:lpstr>Segoe UI</vt:lpstr>
      <vt:lpstr>Wingdings</vt:lpstr>
      <vt:lpstr>Indgene_100821_V6</vt:lpstr>
      <vt:lpstr>Day 1 – Canvas App</vt:lpstr>
      <vt:lpstr>Content</vt:lpstr>
      <vt:lpstr>What is Low Code No Code</vt:lpstr>
      <vt:lpstr>      Components of LCNC</vt:lpstr>
      <vt:lpstr>PowerPoint Presentation</vt:lpstr>
      <vt:lpstr>PowerPoint Presentation</vt:lpstr>
      <vt:lpstr>       LCNC Platforms</vt:lpstr>
      <vt:lpstr>    Introduction to Power Apps</vt:lpstr>
      <vt:lpstr>   Power Apps Building Blocks </vt:lpstr>
      <vt:lpstr>PowerPoint Presentation</vt:lpstr>
      <vt:lpstr>PowerPoint Presentation</vt:lpstr>
      <vt:lpstr>PowerPoint Presentation</vt:lpstr>
      <vt:lpstr>   Execution Phases in Canvas App </vt:lpstr>
      <vt:lpstr>Data call flow with online data sources </vt:lpstr>
      <vt:lpstr>Data call flow with on-premises data gateway  </vt:lpstr>
      <vt:lpstr>Data call flow with Microsoft Dataverse  </vt:lpstr>
      <vt:lpstr>Installation and Configuration of Power Apps                                        (This is Practical demonstration)</vt:lpstr>
      <vt:lpstr>   Common Sources of Slow Performance of Canvas App </vt:lpstr>
      <vt:lpstr>   Tips and best practices to improve performance of canvas apps </vt:lpstr>
      <vt:lpstr>   Tips and best practices to improve performance of canvas apps(Continued)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 Canvas App</dc:title>
  <dc:creator>Deshpande, Abhijit (TSS)</dc:creator>
  <cp:lastModifiedBy>Deshpande, Abhijit (TSS)</cp:lastModifiedBy>
  <cp:revision>1</cp:revision>
  <dcterms:created xsi:type="dcterms:W3CDTF">2022-08-10T09:52:59Z</dcterms:created>
  <dcterms:modified xsi:type="dcterms:W3CDTF">2022-08-16T13:20:30Z</dcterms:modified>
</cp:coreProperties>
</file>